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42"/>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6" r:id="rId39"/>
    <p:sldId id="2134805037" r:id="rId40"/>
    <p:sldId id="2134805038" r:id="rId41"/>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909"/>
    <a:srgbClr val="FC9804"/>
    <a:srgbClr val="FF9797"/>
    <a:srgbClr val="FF5353"/>
    <a:srgbClr val="9E0000"/>
    <a:srgbClr val="1A202C"/>
    <a:srgbClr val="860000"/>
    <a:srgbClr val="B40000"/>
    <a:srgbClr val="C000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3" autoAdjust="0"/>
    <p:restoredTop sz="96242" autoAdjust="0"/>
  </p:normalViewPr>
  <p:slideViewPr>
    <p:cSldViewPr snapToGrid="0">
      <p:cViewPr>
        <p:scale>
          <a:sx n="200" d="100"/>
          <a:sy n="200" d="100"/>
        </p:scale>
        <p:origin x="-100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12/4/2022</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88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6.svg"/><Relationship Id="rId18" Type="http://schemas.openxmlformats.org/officeDocument/2006/relationships/image" Target="../media/image80.png"/><Relationship Id="rId26" Type="http://schemas.openxmlformats.org/officeDocument/2006/relationships/image" Target="../media/image88.jpeg"/><Relationship Id="rId3" Type="http://schemas.openxmlformats.org/officeDocument/2006/relationships/image" Target="../media/image61.png"/><Relationship Id="rId21" Type="http://schemas.openxmlformats.org/officeDocument/2006/relationships/image" Target="../media/image83.svg"/><Relationship Id="rId7" Type="http://schemas.openxmlformats.org/officeDocument/2006/relationships/image" Target="../media/image63.png"/><Relationship Id="rId12" Type="http://schemas.openxmlformats.org/officeDocument/2006/relationships/image" Target="../media/image75.png"/><Relationship Id="rId17" Type="http://schemas.openxmlformats.org/officeDocument/2006/relationships/image" Target="../media/image79.svg"/><Relationship Id="rId25" Type="http://schemas.openxmlformats.org/officeDocument/2006/relationships/image" Target="../media/image87.png"/><Relationship Id="rId2" Type="http://schemas.openxmlformats.org/officeDocument/2006/relationships/notesSlide" Target="../notesSlides/notesSlide1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27.xml"/><Relationship Id="rId6" Type="http://schemas.openxmlformats.org/officeDocument/2006/relationships/image" Target="../media/image68.svg"/><Relationship Id="rId11" Type="http://schemas.openxmlformats.org/officeDocument/2006/relationships/image" Target="../media/image74.png"/><Relationship Id="rId24" Type="http://schemas.openxmlformats.org/officeDocument/2006/relationships/image" Target="../media/image86.svg"/><Relationship Id="rId5" Type="http://schemas.openxmlformats.org/officeDocument/2006/relationships/image" Target="../media/image67.png"/><Relationship Id="rId15" Type="http://schemas.openxmlformats.org/officeDocument/2006/relationships/image" Target="../media/image77.sv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svg"/><Relationship Id="rId31" Type="http://schemas.openxmlformats.org/officeDocument/2006/relationships/image" Target="../media/image93.png"/><Relationship Id="rId4" Type="http://schemas.openxmlformats.org/officeDocument/2006/relationships/image" Target="../media/image62.svg"/><Relationship Id="rId9" Type="http://schemas.openxmlformats.org/officeDocument/2006/relationships/image" Target="../media/image72.png"/><Relationship Id="rId14" Type="http://schemas.openxmlformats.org/officeDocument/2006/relationships/image" Target="../media/image30.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sv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95.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7.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7.xml"/><Relationship Id="rId5" Type="http://schemas.openxmlformats.org/officeDocument/2006/relationships/image" Target="../media/image123.png"/><Relationship Id="rId4" Type="http://schemas.openxmlformats.org/officeDocument/2006/relationships/image" Target="../media/image1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127.xml"/><Relationship Id="rId4" Type="http://schemas.openxmlformats.org/officeDocument/2006/relationships/image" Target="../media/image121.svg"/></Relationships>
</file>

<file path=ppt/slides/_rels/slide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39.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5" Type="http://schemas.openxmlformats.org/officeDocument/2006/relationships/image" Target="../media/image145.svg"/><Relationship Id="rId2" Type="http://schemas.openxmlformats.org/officeDocument/2006/relationships/notesSlide" Target="../notesSlides/notesSlide21.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67.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40.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4.xml.rels><?xml version="1.0" encoding="UTF-8" standalone="yes"?>
<Relationships xmlns="http://schemas.openxmlformats.org/package/2006/relationships"><Relationship Id="rId13" Type="http://schemas.openxmlformats.org/officeDocument/2006/relationships/image" Target="../media/image132.svg"/><Relationship Id="rId18" Type="http://schemas.openxmlformats.org/officeDocument/2006/relationships/image" Target="../media/image157.png"/><Relationship Id="rId26" Type="http://schemas.openxmlformats.org/officeDocument/2006/relationships/image" Target="../media/image163.png"/><Relationship Id="rId3" Type="http://schemas.openxmlformats.org/officeDocument/2006/relationships/image" Target="../media/image146.png"/><Relationship Id="rId21" Type="http://schemas.openxmlformats.org/officeDocument/2006/relationships/image" Target="../media/image160.png"/><Relationship Id="rId34" Type="http://schemas.openxmlformats.org/officeDocument/2006/relationships/image" Target="../media/image171.png"/><Relationship Id="rId7" Type="http://schemas.openxmlformats.org/officeDocument/2006/relationships/image" Target="../media/image150.png"/><Relationship Id="rId12" Type="http://schemas.openxmlformats.org/officeDocument/2006/relationships/image" Target="../media/image131.png"/><Relationship Id="rId17" Type="http://schemas.openxmlformats.org/officeDocument/2006/relationships/image" Target="../media/image121.svg"/><Relationship Id="rId25" Type="http://schemas.openxmlformats.org/officeDocument/2006/relationships/image" Target="../media/image162.svg"/><Relationship Id="rId33" Type="http://schemas.openxmlformats.org/officeDocument/2006/relationships/image" Target="../media/image170.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59.svg"/><Relationship Id="rId29" Type="http://schemas.openxmlformats.org/officeDocument/2006/relationships/image" Target="../media/image166.sv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4.svg"/><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image" Target="../media/image148.png"/><Relationship Id="rId15" Type="http://schemas.openxmlformats.org/officeDocument/2006/relationships/image" Target="../media/image156.svg"/><Relationship Id="rId23" Type="http://schemas.openxmlformats.org/officeDocument/2006/relationships/image" Target="../media/image145.svg"/><Relationship Id="rId28" Type="http://schemas.openxmlformats.org/officeDocument/2006/relationships/image" Target="../media/image165.png"/><Relationship Id="rId10" Type="http://schemas.openxmlformats.org/officeDocument/2006/relationships/image" Target="../media/image153.png"/><Relationship Id="rId19" Type="http://schemas.openxmlformats.org/officeDocument/2006/relationships/image" Target="../media/image158.png"/><Relationship Id="rId31" Type="http://schemas.openxmlformats.org/officeDocument/2006/relationships/image" Target="../media/image168.svg"/><Relationship Id="rId4" Type="http://schemas.openxmlformats.org/officeDocument/2006/relationships/image" Target="../media/image147.svg"/><Relationship Id="rId9" Type="http://schemas.openxmlformats.org/officeDocument/2006/relationships/image" Target="../media/image152.emf"/><Relationship Id="rId14" Type="http://schemas.openxmlformats.org/officeDocument/2006/relationships/image" Target="../media/image155.png"/><Relationship Id="rId22" Type="http://schemas.openxmlformats.org/officeDocument/2006/relationships/image" Target="../media/image144.pn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svg"/><Relationship Id="rId8" Type="http://schemas.openxmlformats.org/officeDocument/2006/relationships/image" Target="../media/image151.svg"/></Relationships>
</file>

<file path=ppt/slides/_rels/slide3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61.png"/><Relationship Id="rId18" Type="http://schemas.openxmlformats.org/officeDocument/2006/relationships/image" Target="../media/image185.png"/><Relationship Id="rId3" Type="http://schemas.openxmlformats.org/officeDocument/2006/relationships/image" Target="../media/image174.png"/><Relationship Id="rId7" Type="http://schemas.openxmlformats.org/officeDocument/2006/relationships/image" Target="../media/image176.svg"/><Relationship Id="rId12" Type="http://schemas.openxmlformats.org/officeDocument/2006/relationships/image" Target="../media/image181.svg"/><Relationship Id="rId17" Type="http://schemas.openxmlformats.org/officeDocument/2006/relationships/image" Target="../media/image184.svg"/><Relationship Id="rId2" Type="http://schemas.openxmlformats.org/officeDocument/2006/relationships/notesSlide" Target="../notesSlides/notesSlide23.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slideLayout" Target="../slideLayouts/slideLayout1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45.svg"/><Relationship Id="rId15" Type="http://schemas.openxmlformats.org/officeDocument/2006/relationships/image" Target="../media/image182.png"/><Relationship Id="rId10" Type="http://schemas.openxmlformats.org/officeDocument/2006/relationships/image" Target="../media/image179.png"/><Relationship Id="rId19" Type="http://schemas.openxmlformats.org/officeDocument/2006/relationships/image" Target="../media/image186.png"/><Relationship Id="rId4" Type="http://schemas.openxmlformats.org/officeDocument/2006/relationships/image" Target="../media/image144.png"/><Relationship Id="rId9" Type="http://schemas.openxmlformats.org/officeDocument/2006/relationships/image" Target="../media/image178.svg"/><Relationship Id="rId14" Type="http://schemas.openxmlformats.org/officeDocument/2006/relationships/image" Target="../media/image162.svg"/></Relationships>
</file>

<file path=ppt/slides/_rels/slide37.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3.png"/><Relationship Id="rId18" Type="http://schemas.openxmlformats.org/officeDocument/2006/relationships/image" Target="../media/image190.png"/><Relationship Id="rId3" Type="http://schemas.openxmlformats.org/officeDocument/2006/relationships/image" Target="../media/image174.png"/><Relationship Id="rId7" Type="http://schemas.openxmlformats.org/officeDocument/2006/relationships/image" Target="../media/image176.svg"/><Relationship Id="rId12" Type="http://schemas.openxmlformats.org/officeDocument/2006/relationships/image" Target="../media/image182.png"/><Relationship Id="rId17" Type="http://schemas.openxmlformats.org/officeDocument/2006/relationships/image" Target="../media/image189.png"/><Relationship Id="rId2" Type="http://schemas.openxmlformats.org/officeDocument/2006/relationships/notesSlide" Target="../notesSlides/notesSlide24.xml"/><Relationship Id="rId16" Type="http://schemas.openxmlformats.org/officeDocument/2006/relationships/image" Target="../media/image188.png"/><Relationship Id="rId20" Type="http://schemas.openxmlformats.org/officeDocument/2006/relationships/image" Target="../media/image159.svg"/><Relationship Id="rId1" Type="http://schemas.openxmlformats.org/officeDocument/2006/relationships/slideLayout" Target="../slideLayouts/slideLayout12.xml"/><Relationship Id="rId6" Type="http://schemas.openxmlformats.org/officeDocument/2006/relationships/image" Target="../media/image175.png"/><Relationship Id="rId11" Type="http://schemas.openxmlformats.org/officeDocument/2006/relationships/image" Target="../media/image162.svg"/><Relationship Id="rId5" Type="http://schemas.openxmlformats.org/officeDocument/2006/relationships/image" Target="../media/image145.svg"/><Relationship Id="rId15" Type="http://schemas.openxmlformats.org/officeDocument/2006/relationships/image" Target="../media/image187.png"/><Relationship Id="rId10" Type="http://schemas.openxmlformats.org/officeDocument/2006/relationships/image" Target="../media/image161.png"/><Relationship Id="rId19" Type="http://schemas.openxmlformats.org/officeDocument/2006/relationships/image" Target="../media/image158.png"/><Relationship Id="rId4" Type="http://schemas.openxmlformats.org/officeDocument/2006/relationships/image" Target="../media/image144.png"/><Relationship Id="rId9" Type="http://schemas.openxmlformats.org/officeDocument/2006/relationships/image" Target="../media/image178.svg"/><Relationship Id="rId14" Type="http://schemas.openxmlformats.org/officeDocument/2006/relationships/image" Target="../media/image184.svg"/></Relationships>
</file>

<file path=ppt/slides/_rels/slide38.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92.png"/><Relationship Id="rId7" Type="http://schemas.openxmlformats.org/officeDocument/2006/relationships/image" Target="../media/image158.png"/><Relationship Id="rId2" Type="http://schemas.openxmlformats.org/officeDocument/2006/relationships/image" Target="../media/image191.png"/><Relationship Id="rId1" Type="http://schemas.openxmlformats.org/officeDocument/2006/relationships/slideLayout" Target="../slideLayouts/slideLayout127.xml"/><Relationship Id="rId6" Type="http://schemas.openxmlformats.org/officeDocument/2006/relationships/image" Target="../media/image188.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0.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7">
            <a:alphaModFix amt="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1">
            <a:alphaModFix amt="25000"/>
            <a:extLst>
              <a:ext uri="{96DAC541-7B7A-43D3-8B79-37D633B846F1}">
                <asvg:svgBlip xmlns:asvg="http://schemas.microsoft.com/office/drawing/2016/SVG/main" r:embed="rId12"/>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2"/>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1280" name="Rectangle 1279">
            <a:extLst>
              <a:ext uri="{FF2B5EF4-FFF2-40B4-BE49-F238E27FC236}">
                <a16:creationId xmlns:a16="http://schemas.microsoft.com/office/drawing/2014/main" id="{FB1F69DE-0AED-8DCF-EF1B-A477D82945D6}"/>
              </a:ext>
            </a:extLst>
          </p:cNvPr>
          <p:cNvSpPr/>
          <p:nvPr/>
        </p:nvSpPr>
        <p:spPr bwMode="auto">
          <a:xfrm>
            <a:off x="8556941" y="2987161"/>
            <a:ext cx="3444560" cy="2601688"/>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1571335" y="2458828"/>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5986280" y="2143980"/>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3313592" y="2146663"/>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2222874" y="3242139"/>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2207634" y="4263315"/>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4999158" y="3588868"/>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4980955" y="1970193"/>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4979210" y="3138953"/>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1470569" y="2963166"/>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1343927" y="2821846"/>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2997184"/>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2879349"/>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1350469" y="1623241"/>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2780942" y="1793705"/>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2898720" y="176492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8734" y="1709888"/>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2683102" y="1533327"/>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1494011" y="2209667"/>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93" y="2237242"/>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1568175" y="2146968"/>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1527737" y="2150778"/>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1572132" y="2151475"/>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1405995" y="1533639"/>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7531" y="1887748"/>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2566464" y="1970184"/>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499" name="Picture 498">
            <a:extLst>
              <a:ext uri="{FF2B5EF4-FFF2-40B4-BE49-F238E27FC236}">
                <a16:creationId xmlns:a16="http://schemas.microsoft.com/office/drawing/2014/main" id="{B3B8415E-D02C-AE39-F5CF-CD1D4946A20D}"/>
              </a:ext>
            </a:extLst>
          </p:cNvPr>
          <p:cNvPicPr>
            <a:picLocks noChangeAspect="1"/>
          </p:cNvPicPr>
          <p:nvPr/>
        </p:nvPicPr>
        <p:blipFill>
          <a:blip r:embed="rId10"/>
          <a:stretch>
            <a:fillRect/>
          </a:stretch>
        </p:blipFill>
        <p:spPr>
          <a:xfrm>
            <a:off x="1025240" y="127199"/>
            <a:ext cx="2611415" cy="1165425"/>
          </a:xfrm>
          <a:prstGeom prst="rect">
            <a:avLst/>
          </a:prstGeom>
          <a:effectLst>
            <a:outerShdw blurRad="50800" dist="38100" dir="2700000" algn="tl" rotWithShape="0">
              <a:prstClr val="black">
                <a:alpha val="40000"/>
              </a:prstClr>
            </a:outerShdw>
          </a:effectLst>
        </p:spPr>
      </p:pic>
      <p:pic>
        <p:nvPicPr>
          <p:cNvPr id="501" name="Graphic 500">
            <a:extLst>
              <a:ext uri="{FF2B5EF4-FFF2-40B4-BE49-F238E27FC236}">
                <a16:creationId xmlns:a16="http://schemas.microsoft.com/office/drawing/2014/main" id="{5ED91DA6-F6E6-319A-0B21-1D3379AD37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18201" y="1864087"/>
            <a:ext cx="103852" cy="103852"/>
          </a:xfrm>
          <a:prstGeom prst="rect">
            <a:avLst/>
          </a:prstGeom>
        </p:spPr>
      </p:pic>
      <p:cxnSp>
        <p:nvCxnSpPr>
          <p:cNvPr id="507" name="Connector: Elbow 506">
            <a:extLst>
              <a:ext uri="{FF2B5EF4-FFF2-40B4-BE49-F238E27FC236}">
                <a16:creationId xmlns:a16="http://schemas.microsoft.com/office/drawing/2014/main" id="{910D1CDE-4EB2-9DA4-2D80-9326213C2850}"/>
              </a:ext>
            </a:extLst>
          </p:cNvPr>
          <p:cNvCxnSpPr>
            <a:cxnSpLocks/>
          </p:cNvCxnSpPr>
          <p:nvPr/>
        </p:nvCxnSpPr>
        <p:spPr>
          <a:xfrm rot="5400000" flipH="1" flipV="1">
            <a:off x="2372874" y="1568741"/>
            <a:ext cx="575086" cy="1864"/>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512" name="Rectangle 511">
            <a:extLst>
              <a:ext uri="{FF2B5EF4-FFF2-40B4-BE49-F238E27FC236}">
                <a16:creationId xmlns:a16="http://schemas.microsoft.com/office/drawing/2014/main" id="{D8C2922F-D14B-A5CB-F849-9A59CB9CAC9C}"/>
              </a:ext>
            </a:extLst>
          </p:cNvPr>
          <p:cNvSpPr/>
          <p:nvPr/>
        </p:nvSpPr>
        <p:spPr bwMode="auto">
          <a:xfrm rot="5400000">
            <a:off x="2280276" y="-18397"/>
            <a:ext cx="169881" cy="2388861"/>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4247953" y="1785916"/>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4111253" y="1782700"/>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0402" y="1674357"/>
            <a:ext cx="325031" cy="216686"/>
          </a:xfrm>
          <a:prstGeom prst="rect">
            <a:avLst/>
          </a:prstGeom>
        </p:spPr>
      </p:pic>
      <p:grpSp>
        <p:nvGrpSpPr>
          <p:cNvPr id="519" name="Group 518">
            <a:extLst>
              <a:ext uri="{FF2B5EF4-FFF2-40B4-BE49-F238E27FC236}">
                <a16:creationId xmlns:a16="http://schemas.microsoft.com/office/drawing/2014/main" id="{36AB3DA4-944F-B29A-7B04-CF69FAFD88B8}"/>
              </a:ext>
            </a:extLst>
          </p:cNvPr>
          <p:cNvGrpSpPr/>
          <p:nvPr/>
        </p:nvGrpSpPr>
        <p:grpSpPr>
          <a:xfrm>
            <a:off x="3730660" y="353791"/>
            <a:ext cx="1425507" cy="963518"/>
            <a:chOff x="768912" y="4331165"/>
            <a:chExt cx="1425507" cy="963518"/>
          </a:xfrm>
        </p:grpSpPr>
        <p:sp>
          <p:nvSpPr>
            <p:cNvPr id="520" name="Rectangle 519">
              <a:extLst>
                <a:ext uri="{FF2B5EF4-FFF2-40B4-BE49-F238E27FC236}">
                  <a16:creationId xmlns:a16="http://schemas.microsoft.com/office/drawing/2014/main" id="{B096BF7E-D138-E3AF-8EF9-F96C5CC96390}"/>
                </a:ext>
              </a:extLst>
            </p:cNvPr>
            <p:cNvSpPr/>
            <p:nvPr/>
          </p:nvSpPr>
          <p:spPr bwMode="auto">
            <a:xfrm>
              <a:off x="768912" y="4565694"/>
              <a:ext cx="1425507" cy="728989"/>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TextBox 520">
              <a:extLst>
                <a:ext uri="{FF2B5EF4-FFF2-40B4-BE49-F238E27FC236}">
                  <a16:creationId xmlns:a16="http://schemas.microsoft.com/office/drawing/2014/main" id="{847E4730-F75D-622B-70B0-570F818AE6B4}"/>
                </a:ext>
              </a:extLst>
            </p:cNvPr>
            <p:cNvSpPr txBox="1"/>
            <p:nvPr/>
          </p:nvSpPr>
          <p:spPr>
            <a:xfrm>
              <a:off x="768912" y="4569100"/>
              <a:ext cx="1425507" cy="715581"/>
            </a:xfrm>
            <a:prstGeom prst="rect">
              <a:avLst/>
            </a:prstGeom>
            <a:noFill/>
            <a:ln>
              <a:solidFill>
                <a:schemeClr val="bg1">
                  <a:lumMod val="50000"/>
                  <a:lumOff val="50000"/>
                  <a:alpha val="8000"/>
                </a:schemeClr>
              </a:solidFill>
            </a:ln>
          </p:spPr>
          <p:txBody>
            <a:bodyPr wrap="square">
              <a:spAutoFit/>
            </a:bodyPr>
            <a:lstStyle/>
            <a:p>
              <a:r>
                <a:rPr lang="en-CA" sz="450" b="0" dirty="0">
                  <a:solidFill>
                    <a:srgbClr val="9EFFFF"/>
                  </a:solidFill>
                  <a:effectLst/>
                  <a:latin typeface="Cascadia Code" panose="020B0609020000020004" pitchFamily="49" charset="0"/>
                </a:rPr>
                <a:t>ag_name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a:t>
              </a:r>
              <a:r>
                <a:rPr lang="en-CA" sz="450" b="0" dirty="0" err="1">
                  <a:solidFill>
                    <a:srgbClr val="A5FF90"/>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availability_mode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SYNCHRONOUS_COMMIT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replica_role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REPLICA_PRIMARY</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is_synchronized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true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is_health_error</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false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uid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resource_version</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0</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secondary_role_acc</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ALL</a:t>
              </a:r>
              <a:endParaRPr lang="en-CA" sz="450" b="0" dirty="0">
                <a:solidFill>
                  <a:srgbClr val="FFFFFF"/>
                </a:solidFill>
                <a:effectLst/>
                <a:latin typeface="Cascadia Code" panose="020B0609020000020004" pitchFamily="49" charset="0"/>
              </a:endParaRPr>
            </a:p>
          </p:txBody>
        </p:sp>
        <p:sp>
          <p:nvSpPr>
            <p:cNvPr id="522" name="Rectangle 521">
              <a:extLst>
                <a:ext uri="{FF2B5EF4-FFF2-40B4-BE49-F238E27FC236}">
                  <a16:creationId xmlns:a16="http://schemas.microsoft.com/office/drawing/2014/main" id="{0B874862-7FA5-CD18-830F-B1B0EFC641AE}"/>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TextBox 523">
              <a:extLst>
                <a:ext uri="{FF2B5EF4-FFF2-40B4-BE49-F238E27FC236}">
                  <a16:creationId xmlns:a16="http://schemas.microsoft.com/office/drawing/2014/main" id="{650BAD0F-E7F5-7F55-329C-36E0D8D5C9B2}"/>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agReplicaConfigs</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529" name="Graphic 528">
            <a:extLst>
              <a:ext uri="{FF2B5EF4-FFF2-40B4-BE49-F238E27FC236}">
                <a16:creationId xmlns:a16="http://schemas.microsoft.com/office/drawing/2014/main" id="{E820DB4A-8C08-6DDC-D32E-89FF01453B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1665" y="1745796"/>
            <a:ext cx="103852" cy="103852"/>
          </a:xfrm>
          <a:prstGeom prst="rect">
            <a:avLst/>
          </a:prstGeom>
        </p:spPr>
      </p:pic>
      <p:cxnSp>
        <p:nvCxnSpPr>
          <p:cNvPr id="535" name="Straight Connector 534">
            <a:extLst>
              <a:ext uri="{FF2B5EF4-FFF2-40B4-BE49-F238E27FC236}">
                <a16:creationId xmlns:a16="http://schemas.microsoft.com/office/drawing/2014/main" id="{CDA70367-8C2D-C5FD-105B-DCD6F77BEBBA}"/>
              </a:ext>
            </a:extLst>
          </p:cNvPr>
          <p:cNvCxnSpPr>
            <a:cxnSpLocks/>
          </p:cNvCxnSpPr>
          <p:nvPr/>
        </p:nvCxnSpPr>
        <p:spPr>
          <a:xfrm>
            <a:off x="7657" y="1446769"/>
            <a:ext cx="12244668"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6" name="Titel 2">
            <a:extLst>
              <a:ext uri="{FF2B5EF4-FFF2-40B4-BE49-F238E27FC236}">
                <a16:creationId xmlns:a16="http://schemas.microsoft.com/office/drawing/2014/main" id="{E07F684D-9742-FADF-109D-E717654E9F9E}"/>
              </a:ext>
            </a:extLst>
          </p:cNvPr>
          <p:cNvSpPr>
            <a:spLocks noGrp="1"/>
          </p:cNvSpPr>
          <p:nvPr>
            <p:ph type="title"/>
          </p:nvPr>
        </p:nvSpPr>
        <p:spPr>
          <a:xfrm>
            <a:off x="193998" y="531063"/>
            <a:ext cx="862081" cy="400110"/>
          </a:xfrm>
        </p:spPr>
        <p:txBody>
          <a:bodyPr/>
          <a:lstStyle/>
          <a:p>
            <a:r>
              <a:rPr lang="de-DE" sz="1300" dirty="0"/>
              <a:t>SAMPLE</a:t>
            </a:r>
            <a:br>
              <a:rPr lang="de-DE" sz="1300" dirty="0"/>
            </a:br>
            <a:r>
              <a:rPr lang="de-DE" sz="1300" dirty="0"/>
              <a:t>PAYLOADS</a:t>
            </a:r>
          </a:p>
        </p:txBody>
      </p:sp>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3846242" y="1970184"/>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7112" y="2575037"/>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1373698" y="2455667"/>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5828563" y="3230562"/>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8856" y="3960903"/>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5845442" y="3841533"/>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5986279" y="3412389"/>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6104056" y="3383604"/>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4071" y="3328572"/>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5888439" y="31520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04839" y="3474567"/>
            <a:ext cx="228600" cy="228600"/>
          </a:xfrm>
          <a:prstGeom prst="rect">
            <a:avLst/>
          </a:prstGeom>
        </p:spPr>
      </p:pic>
      <p:pic>
        <p:nvPicPr>
          <p:cNvPr id="565" name="Picture 564">
            <a:extLst>
              <a:ext uri="{FF2B5EF4-FFF2-40B4-BE49-F238E27FC236}">
                <a16:creationId xmlns:a16="http://schemas.microsoft.com/office/drawing/2014/main" id="{12E88261-6341-D335-90DA-7230A4A86019}"/>
              </a:ext>
            </a:extLst>
          </p:cNvPr>
          <p:cNvPicPr>
            <a:picLocks noChangeAspect="1"/>
          </p:cNvPicPr>
          <p:nvPr/>
        </p:nvPicPr>
        <p:blipFill>
          <a:blip r:embed="rId18"/>
          <a:stretch>
            <a:fillRect/>
          </a:stretch>
        </p:blipFill>
        <p:spPr>
          <a:xfrm>
            <a:off x="5229251" y="698070"/>
            <a:ext cx="749149" cy="608684"/>
          </a:xfrm>
          <a:prstGeom prst="rect">
            <a:avLst/>
          </a:prstGeom>
          <a:effectLst>
            <a:outerShdw blurRad="50800" dist="38100" dir="2700000" algn="tl" rotWithShape="0">
              <a:prstClr val="black">
                <a:alpha val="40000"/>
              </a:prstClr>
            </a:outerShdw>
          </a:effectLst>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3445908" y="1048498"/>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530" name="Connector: Elbow 529">
            <a:extLst>
              <a:ext uri="{FF2B5EF4-FFF2-40B4-BE49-F238E27FC236}">
                <a16:creationId xmlns:a16="http://schemas.microsoft.com/office/drawing/2014/main" id="{C11206F0-E4EB-E726-3212-94B42E12963F}"/>
              </a:ext>
            </a:extLst>
          </p:cNvPr>
          <p:cNvCxnSpPr>
            <a:cxnSpLocks/>
          </p:cNvCxnSpPr>
          <p:nvPr/>
        </p:nvCxnSpPr>
        <p:spPr>
          <a:xfrm rot="5400000" flipH="1" flipV="1">
            <a:off x="4011532" y="1556631"/>
            <a:ext cx="461774" cy="1"/>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5394182" y="1650489"/>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5367020" y="1551838"/>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5426588" y="1715550"/>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pic>
        <p:nvPicPr>
          <p:cNvPr id="82" name="Graphic 81">
            <a:extLst>
              <a:ext uri="{FF2B5EF4-FFF2-40B4-BE49-F238E27FC236}">
                <a16:creationId xmlns:a16="http://schemas.microsoft.com/office/drawing/2014/main" id="{5CD238A8-C8FF-75A4-64DC-53CCC86AC7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31732" y="1604596"/>
            <a:ext cx="103852" cy="103852"/>
          </a:xfrm>
          <a:prstGeom prst="rect">
            <a:avLst/>
          </a:prstGeom>
        </p:spPr>
      </p:pic>
      <p:cxnSp>
        <p:nvCxnSpPr>
          <p:cNvPr id="83" name="Connector: Elbow 82">
            <a:extLst>
              <a:ext uri="{FF2B5EF4-FFF2-40B4-BE49-F238E27FC236}">
                <a16:creationId xmlns:a16="http://schemas.microsoft.com/office/drawing/2014/main" id="{214071A7-337A-1F82-ACA9-6E01D01EED83}"/>
              </a:ext>
            </a:extLst>
          </p:cNvPr>
          <p:cNvCxnSpPr>
            <a:cxnSpLocks/>
            <a:stCxn id="82" idx="0"/>
            <a:endCxn id="565" idx="2"/>
          </p:cNvCxnSpPr>
          <p:nvPr/>
        </p:nvCxnSpPr>
        <p:spPr>
          <a:xfrm rot="16200000" flipV="1">
            <a:off x="5744821" y="1165759"/>
            <a:ext cx="297842" cy="579832"/>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22" name="Rectangle 121">
            <a:extLst>
              <a:ext uri="{FF2B5EF4-FFF2-40B4-BE49-F238E27FC236}">
                <a16:creationId xmlns:a16="http://schemas.microsoft.com/office/drawing/2014/main" id="{35252CDB-876B-C945-86ED-D7592FFDE011}"/>
              </a:ext>
            </a:extLst>
          </p:cNvPr>
          <p:cNvSpPr/>
          <p:nvPr/>
        </p:nvSpPr>
        <p:spPr bwMode="auto">
          <a:xfrm>
            <a:off x="1923006" y="2962854"/>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2879037"/>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1535092" y="3259231"/>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3056897"/>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1771964" y="3139333"/>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3529221"/>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1376155" y="3409851"/>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4109508" y="2892900"/>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2219299" y="3138953"/>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1177001" y="0"/>
            <a:ext cx="55034" cy="5797826"/>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7583426-A7C8-7005-B2FC-E2297891D918}"/>
              </a:ext>
            </a:extLst>
          </p:cNvPr>
          <p:cNvCxnSpPr>
            <a:cxnSpLocks/>
          </p:cNvCxnSpPr>
          <p:nvPr/>
        </p:nvCxnSpPr>
        <p:spPr>
          <a:xfrm flipH="1">
            <a:off x="4103630" y="1490723"/>
            <a:ext cx="8947" cy="4307103"/>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04DE28E-EB5B-0944-D7D8-7789F2179884}"/>
              </a:ext>
            </a:extLst>
          </p:cNvPr>
          <p:cNvCxnSpPr>
            <a:cxnSpLocks/>
          </p:cNvCxnSpPr>
          <p:nvPr/>
        </p:nvCxnSpPr>
        <p:spPr>
          <a:xfrm flipH="1">
            <a:off x="5089067" y="1455396"/>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1470569" y="396527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1343927" y="382395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399929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3881458"/>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1923006" y="396496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3881146"/>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1535092" y="4261340"/>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4059006"/>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1771964" y="414144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4531330"/>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1376155" y="441196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4129456" y="3501330"/>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2219299" y="3747383"/>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201690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388845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570509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4129456" y="4318032"/>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2179" y="1698967"/>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4529368" y="4302661"/>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4999158" y="3588868"/>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5281273" y="4318031"/>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6035" y="4351034"/>
            <a:ext cx="120072" cy="120072"/>
          </a:xfrm>
          <a:prstGeom prst="rect">
            <a:avLst/>
          </a:prstGeom>
        </p:spPr>
      </p:pic>
      <p:grpSp>
        <p:nvGrpSpPr>
          <p:cNvPr id="346" name="Group 345">
            <a:extLst>
              <a:ext uri="{FF2B5EF4-FFF2-40B4-BE49-F238E27FC236}">
                <a16:creationId xmlns:a16="http://schemas.microsoft.com/office/drawing/2014/main" id="{51B66174-0296-D1DB-883C-2B54F9048533}"/>
              </a:ext>
            </a:extLst>
          </p:cNvPr>
          <p:cNvGrpSpPr/>
          <p:nvPr/>
        </p:nvGrpSpPr>
        <p:grpSpPr>
          <a:xfrm>
            <a:off x="6010829" y="572347"/>
            <a:ext cx="1470226" cy="750126"/>
            <a:chOff x="724193" y="4331165"/>
            <a:chExt cx="1470226" cy="750126"/>
          </a:xfrm>
        </p:grpSpPr>
        <p:sp>
          <p:nvSpPr>
            <p:cNvPr id="348" name="Rectangle 347">
              <a:extLst>
                <a:ext uri="{FF2B5EF4-FFF2-40B4-BE49-F238E27FC236}">
                  <a16:creationId xmlns:a16="http://schemas.microsoft.com/office/drawing/2014/main" id="{72A6884D-559A-1E39-E47C-BF852F224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TextBox 348">
              <a:extLst>
                <a:ext uri="{FF2B5EF4-FFF2-40B4-BE49-F238E27FC236}">
                  <a16:creationId xmlns:a16="http://schemas.microsoft.com/office/drawing/2014/main" id="{EE685ABD-E991-6CF5-885C-A8EAC9C1E823}"/>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PrimaryReplica</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RenewLease</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ExternalLeasePollingEnabled</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350" name="Rectangle 349">
              <a:extLst>
                <a:ext uri="{FF2B5EF4-FFF2-40B4-BE49-F238E27FC236}">
                  <a16:creationId xmlns:a16="http://schemas.microsoft.com/office/drawing/2014/main" id="{47FFD6C8-0851-53BD-5902-AD174923880A}"/>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extBox 350">
              <a:extLst>
                <a:ext uri="{FF2B5EF4-FFF2-40B4-BE49-F238E27FC236}">
                  <a16:creationId xmlns:a16="http://schemas.microsoft.com/office/drawing/2014/main" id="{522DC67E-4415-B028-6F0C-9A3E073146CE}"/>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agRoleMap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52" name="Graphic 351">
            <a:extLst>
              <a:ext uri="{FF2B5EF4-FFF2-40B4-BE49-F238E27FC236}">
                <a16:creationId xmlns:a16="http://schemas.microsoft.com/office/drawing/2014/main" id="{FC4BCD2B-DE54-D3D8-7DCD-0EBA913F4E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69573" y="353064"/>
            <a:ext cx="325031" cy="216686"/>
          </a:xfrm>
          <a:prstGeom prst="rect">
            <a:avLst/>
          </a:prstGeom>
        </p:spPr>
      </p:pic>
      <p:grpSp>
        <p:nvGrpSpPr>
          <p:cNvPr id="362" name="Group 361">
            <a:extLst>
              <a:ext uri="{FF2B5EF4-FFF2-40B4-BE49-F238E27FC236}">
                <a16:creationId xmlns:a16="http://schemas.microsoft.com/office/drawing/2014/main" id="{CAB0EBCB-A8C9-FD58-C8D8-5BAFB2F1B37C}"/>
              </a:ext>
            </a:extLst>
          </p:cNvPr>
          <p:cNvGrpSpPr/>
          <p:nvPr/>
        </p:nvGrpSpPr>
        <p:grpSpPr>
          <a:xfrm>
            <a:off x="6092456" y="605086"/>
            <a:ext cx="136376" cy="141431"/>
            <a:chOff x="4468605" y="4806807"/>
            <a:chExt cx="186813" cy="193737"/>
          </a:xfrm>
        </p:grpSpPr>
        <p:sp>
          <p:nvSpPr>
            <p:cNvPr id="363" name="Freeform: Shape 362">
              <a:extLst>
                <a:ext uri="{FF2B5EF4-FFF2-40B4-BE49-F238E27FC236}">
                  <a16:creationId xmlns:a16="http://schemas.microsoft.com/office/drawing/2014/main" id="{5211B70A-3E1C-1245-E299-51535E23778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64" name="Freeform: Shape 363">
              <a:extLst>
                <a:ext uri="{FF2B5EF4-FFF2-40B4-BE49-F238E27FC236}">
                  <a16:creationId xmlns:a16="http://schemas.microsoft.com/office/drawing/2014/main" id="{773A64E7-ACDD-6B58-58D5-85BEFB57ECF4}"/>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66" name="Connector: Elbow 365">
            <a:extLst>
              <a:ext uri="{FF2B5EF4-FFF2-40B4-BE49-F238E27FC236}">
                <a16:creationId xmlns:a16="http://schemas.microsoft.com/office/drawing/2014/main" id="{98F0F2A5-2959-0EAE-2043-8C2B1F7BE9DD}"/>
              </a:ext>
            </a:extLst>
          </p:cNvPr>
          <p:cNvCxnSpPr>
            <a:cxnSpLocks/>
            <a:stCxn id="365" idx="0"/>
          </p:cNvCxnSpPr>
          <p:nvPr/>
        </p:nvCxnSpPr>
        <p:spPr>
          <a:xfrm rot="5400000" flipH="1" flipV="1">
            <a:off x="6327742" y="2431253"/>
            <a:ext cx="2217562" cy="3"/>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390" name="Rectangle 389">
            <a:extLst>
              <a:ext uri="{FF2B5EF4-FFF2-40B4-BE49-F238E27FC236}">
                <a16:creationId xmlns:a16="http://schemas.microsoft.com/office/drawing/2014/main" id="{7EC4D63E-7B4F-974F-A222-AD7075973B37}"/>
              </a:ext>
            </a:extLst>
          </p:cNvPr>
          <p:cNvSpPr/>
          <p:nvPr/>
        </p:nvSpPr>
        <p:spPr bwMode="auto">
          <a:xfrm>
            <a:off x="3024561" y="4398664"/>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2835664" y="450275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5247943" y="3486215"/>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5020589" y="3584448"/>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5148735" y="441053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6039632" y="1897928"/>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6049962" y="2923381"/>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cxnSp>
        <p:nvCxnSpPr>
          <p:cNvPr id="418" name="Straight Connector 417">
            <a:extLst>
              <a:ext uri="{FF2B5EF4-FFF2-40B4-BE49-F238E27FC236}">
                <a16:creationId xmlns:a16="http://schemas.microsoft.com/office/drawing/2014/main" id="{25B1722E-64D2-6DC5-B8E8-8062593EDC97}"/>
              </a:ext>
            </a:extLst>
          </p:cNvPr>
          <p:cNvCxnSpPr>
            <a:cxnSpLocks/>
          </p:cNvCxnSpPr>
          <p:nvPr/>
        </p:nvCxnSpPr>
        <p:spPr>
          <a:xfrm flipH="1">
            <a:off x="7815497" y="1441522"/>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93B10889-7FDA-5CF9-DBED-648156E28730}"/>
              </a:ext>
            </a:extLst>
          </p:cNvPr>
          <p:cNvSpPr/>
          <p:nvPr/>
        </p:nvSpPr>
        <p:spPr bwMode="auto">
          <a:xfrm>
            <a:off x="5904593" y="195028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5112836" y="2639153"/>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5663977" y="2365549"/>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4129456" y="4869475"/>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4529368" y="4854104"/>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4999158" y="3585642"/>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5275867" y="4912891"/>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0629" y="4931544"/>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5140875" y="49241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091" name="Group 1090">
            <a:extLst>
              <a:ext uri="{FF2B5EF4-FFF2-40B4-BE49-F238E27FC236}">
                <a16:creationId xmlns:a16="http://schemas.microsoft.com/office/drawing/2014/main" id="{B6570D31-C67C-180A-97EA-97D8EE92573C}"/>
              </a:ext>
            </a:extLst>
          </p:cNvPr>
          <p:cNvGrpSpPr/>
          <p:nvPr/>
        </p:nvGrpSpPr>
        <p:grpSpPr>
          <a:xfrm>
            <a:off x="7563973" y="565682"/>
            <a:ext cx="1470226" cy="750126"/>
            <a:chOff x="724193" y="4331165"/>
            <a:chExt cx="1470226" cy="750126"/>
          </a:xfrm>
        </p:grpSpPr>
        <p:sp>
          <p:nvSpPr>
            <p:cNvPr id="1092" name="Rectangle 1091">
              <a:extLst>
                <a:ext uri="{FF2B5EF4-FFF2-40B4-BE49-F238E27FC236}">
                  <a16:creationId xmlns:a16="http://schemas.microsoft.com/office/drawing/2014/main" id="{FAEF7E0E-6206-991C-7A63-4F0E84A96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3" name="TextBox 1092">
              <a:extLst>
                <a:ext uri="{FF2B5EF4-FFF2-40B4-BE49-F238E27FC236}">
                  <a16:creationId xmlns:a16="http://schemas.microsoft.com/office/drawing/2014/main" id="{8F5CDF84-A08F-9BC0-41B0-EEB65150CDFF}"/>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CurrentPrimary</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effectLst/>
                  <a:latin typeface="Cascadia Code" panose="020B0609020000020004" pitchFamily="49" charset="0"/>
                </a:rPr>
                <a:t>    ...</a:t>
              </a: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LastFailoverTime</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2022-...</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1094" name="Rectangle 1093">
              <a:extLst>
                <a:ext uri="{FF2B5EF4-FFF2-40B4-BE49-F238E27FC236}">
                  <a16:creationId xmlns:a16="http://schemas.microsoft.com/office/drawing/2014/main" id="{CD4D748D-3C48-E53E-1067-0611775F5AEB}"/>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5" name="TextBox 1094">
              <a:extLst>
                <a:ext uri="{FF2B5EF4-FFF2-40B4-BE49-F238E27FC236}">
                  <a16:creationId xmlns:a16="http://schemas.microsoft.com/office/drawing/2014/main" id="{C57682A1-F871-2080-B030-79FD47E907FA}"/>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fsmState</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096" name="Group 1095">
            <a:extLst>
              <a:ext uri="{FF2B5EF4-FFF2-40B4-BE49-F238E27FC236}">
                <a16:creationId xmlns:a16="http://schemas.microsoft.com/office/drawing/2014/main" id="{9C17788B-2A14-09A0-A294-4C47D85693DC}"/>
              </a:ext>
            </a:extLst>
          </p:cNvPr>
          <p:cNvGrpSpPr/>
          <p:nvPr/>
        </p:nvGrpSpPr>
        <p:grpSpPr>
          <a:xfrm>
            <a:off x="7645600" y="598421"/>
            <a:ext cx="136376" cy="141431"/>
            <a:chOff x="4468605" y="4806807"/>
            <a:chExt cx="186813" cy="193737"/>
          </a:xfrm>
        </p:grpSpPr>
        <p:sp>
          <p:nvSpPr>
            <p:cNvPr id="1097" name="Freeform: Shape 1096">
              <a:extLst>
                <a:ext uri="{FF2B5EF4-FFF2-40B4-BE49-F238E27FC236}">
                  <a16:creationId xmlns:a16="http://schemas.microsoft.com/office/drawing/2014/main" id="{617185BD-B7F0-6A1B-829B-C6360FE2C4D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098" name="Freeform: Shape 1097">
              <a:extLst>
                <a:ext uri="{FF2B5EF4-FFF2-40B4-BE49-F238E27FC236}">
                  <a16:creationId xmlns:a16="http://schemas.microsoft.com/office/drawing/2014/main" id="{072AF83B-ED0D-15EE-1A30-64F5F8F2E4CD}"/>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365" name="Graphic 364">
            <a:extLst>
              <a:ext uri="{FF2B5EF4-FFF2-40B4-BE49-F238E27FC236}">
                <a16:creationId xmlns:a16="http://schemas.microsoft.com/office/drawing/2014/main" id="{8313A992-1942-42B9-4195-0B543BA336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4596" y="3540035"/>
            <a:ext cx="103852" cy="103852"/>
          </a:xfrm>
          <a:prstGeom prst="rect">
            <a:avLst/>
          </a:prstGeom>
        </p:spPr>
      </p:pic>
      <p:cxnSp>
        <p:nvCxnSpPr>
          <p:cNvPr id="1099" name="Connector: Elbow 1098">
            <a:extLst>
              <a:ext uri="{FF2B5EF4-FFF2-40B4-BE49-F238E27FC236}">
                <a16:creationId xmlns:a16="http://schemas.microsoft.com/office/drawing/2014/main" id="{40C33C3C-402E-C2B4-2697-B223E8F9670A}"/>
              </a:ext>
            </a:extLst>
          </p:cNvPr>
          <p:cNvCxnSpPr>
            <a:cxnSpLocks/>
            <a:stCxn id="1100" idx="3"/>
            <a:endCxn id="1093" idx="2"/>
          </p:cNvCxnSpPr>
          <p:nvPr/>
        </p:nvCxnSpPr>
        <p:spPr>
          <a:xfrm flipV="1">
            <a:off x="7709159" y="1311448"/>
            <a:ext cx="567568" cy="3609993"/>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pic>
        <p:nvPicPr>
          <p:cNvPr id="1100" name="Graphic 1099">
            <a:extLst>
              <a:ext uri="{FF2B5EF4-FFF2-40B4-BE49-F238E27FC236}">
                <a16:creationId xmlns:a16="http://schemas.microsoft.com/office/drawing/2014/main" id="{E59CD3EE-DD34-6763-DA26-0AEACFE6DA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05307" y="4869515"/>
            <a:ext cx="103852" cy="103852"/>
          </a:xfrm>
          <a:prstGeom prst="rect">
            <a:avLst/>
          </a:prstGeom>
        </p:spPr>
      </p:pic>
      <p:grpSp>
        <p:nvGrpSpPr>
          <p:cNvPr id="1120" name="Group 1119">
            <a:extLst>
              <a:ext uri="{FF2B5EF4-FFF2-40B4-BE49-F238E27FC236}">
                <a16:creationId xmlns:a16="http://schemas.microsoft.com/office/drawing/2014/main" id="{833E3728-3B26-02C1-5EB6-1A02963529A2}"/>
              </a:ext>
            </a:extLst>
          </p:cNvPr>
          <p:cNvGrpSpPr/>
          <p:nvPr/>
        </p:nvGrpSpPr>
        <p:grpSpPr>
          <a:xfrm>
            <a:off x="9093332" y="562787"/>
            <a:ext cx="1470226" cy="750126"/>
            <a:chOff x="724193" y="4331165"/>
            <a:chExt cx="1470226" cy="750126"/>
          </a:xfrm>
        </p:grpSpPr>
        <p:sp>
          <p:nvSpPr>
            <p:cNvPr id="1121" name="Rectangle 1120">
              <a:extLst>
                <a:ext uri="{FF2B5EF4-FFF2-40B4-BE49-F238E27FC236}">
                  <a16:creationId xmlns:a16="http://schemas.microsoft.com/office/drawing/2014/main" id="{C4AFF467-BDF6-FCA0-443E-0E2591EEE6A1}"/>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2" name="TextBox 1121">
              <a:extLst>
                <a:ext uri="{FF2B5EF4-FFF2-40B4-BE49-F238E27FC236}">
                  <a16:creationId xmlns:a16="http://schemas.microsoft.com/office/drawing/2014/main" id="{F8A2B4F0-D37B-131C-7B87-CFF6BA6A21CE}"/>
                </a:ext>
              </a:extLst>
            </p:cNvPr>
            <p:cNvSpPr txBox="1"/>
            <p:nvPr/>
          </p:nvSpPr>
          <p:spPr>
            <a:xfrm>
              <a:off x="724193" y="4604025"/>
              <a:ext cx="1425507" cy="438582"/>
            </a:xfrm>
            <a:prstGeom prst="rect">
              <a:avLst/>
            </a:prstGeom>
            <a:noFill/>
            <a:ln>
              <a:noFill/>
            </a:ln>
          </p:spPr>
          <p:txBody>
            <a:bodyPr wrap="square">
              <a:spAutoFit/>
            </a:bodyPr>
            <a:lstStyle/>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err="1">
                  <a:solidFill>
                    <a:srgbClr val="FFC600"/>
                  </a:solidFill>
                  <a:effectLst/>
                  <a:latin typeface="Cascadia Code" panose="020B0609020000020004" pitchFamily="49" charset="0"/>
                </a:rPr>
                <a:t>PrimaryReplica</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a:t>
              </a:r>
              <a:r>
                <a:rPr lang="en-CA" sz="450" b="0" dirty="0" err="1">
                  <a:solidFill>
                    <a:srgbClr val="E1EFFF"/>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ReplicaName</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ConfigNumber</a:t>
              </a:r>
              <a:r>
                <a:rPr lang="en-CA" sz="450" b="0" dirty="0">
                  <a:solidFill>
                    <a:srgbClr val="E1EFFF"/>
                  </a:solidFill>
                  <a:effectLst/>
                  <a:latin typeface="Cascadia Code" panose="020B0609020000020004" pitchFamily="49" charset="0"/>
                </a:rPr>
                <a:t>":</a:t>
              </a:r>
              <a:r>
                <a:rPr lang="en-CA" sz="450" b="0" dirty="0">
                  <a:solidFill>
                    <a:srgbClr val="FF628C"/>
                  </a:solidFill>
                  <a:effectLst/>
                  <a:latin typeface="Cascadia Code" panose="020B0609020000020004" pitchFamily="49" charset="0"/>
                </a:rPr>
                <a:t>12884901915</a:t>
              </a:r>
              <a:endParaRPr lang="en-CA" sz="450" b="0" dirty="0">
                <a:solidFill>
                  <a:srgbClr val="FFFFFF"/>
                </a:solidFill>
                <a:effectLst/>
                <a:latin typeface="Cascadia Code" panose="020B0609020000020004" pitchFamily="49" charset="0"/>
              </a:endParaRPr>
            </a:p>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p:txBody>
        </p:sp>
        <p:sp>
          <p:nvSpPr>
            <p:cNvPr id="1123" name="Rectangle 1122">
              <a:extLst>
                <a:ext uri="{FF2B5EF4-FFF2-40B4-BE49-F238E27FC236}">
                  <a16:creationId xmlns:a16="http://schemas.microsoft.com/office/drawing/2014/main" id="{D8A55A21-26C1-5CF0-E1A8-BC79133A0D8C}"/>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3A12E5EF-5408-19A8-FB27-241654311200}"/>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agConfigEpochMap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125" name="Group 1124">
            <a:extLst>
              <a:ext uri="{FF2B5EF4-FFF2-40B4-BE49-F238E27FC236}">
                <a16:creationId xmlns:a16="http://schemas.microsoft.com/office/drawing/2014/main" id="{D0D3D4E4-3436-72EC-54AC-EBA2DA131F6B}"/>
              </a:ext>
            </a:extLst>
          </p:cNvPr>
          <p:cNvGrpSpPr/>
          <p:nvPr/>
        </p:nvGrpSpPr>
        <p:grpSpPr>
          <a:xfrm>
            <a:off x="9174959" y="595526"/>
            <a:ext cx="136376" cy="141431"/>
            <a:chOff x="4468605" y="4806807"/>
            <a:chExt cx="186813" cy="193737"/>
          </a:xfrm>
        </p:grpSpPr>
        <p:sp>
          <p:nvSpPr>
            <p:cNvPr id="1126" name="Freeform: Shape 1125">
              <a:extLst>
                <a:ext uri="{FF2B5EF4-FFF2-40B4-BE49-F238E27FC236}">
                  <a16:creationId xmlns:a16="http://schemas.microsoft.com/office/drawing/2014/main" id="{A5BA089D-BAC0-060F-A315-0E12A60F2D0B}"/>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127" name="Freeform: Shape 1126">
              <a:extLst>
                <a:ext uri="{FF2B5EF4-FFF2-40B4-BE49-F238E27FC236}">
                  <a16:creationId xmlns:a16="http://schemas.microsoft.com/office/drawing/2014/main" id="{23D86EDF-7B83-0EAE-911F-818504FF283C}"/>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1141" name="Picture 1140">
            <a:extLst>
              <a:ext uri="{FF2B5EF4-FFF2-40B4-BE49-F238E27FC236}">
                <a16:creationId xmlns:a16="http://schemas.microsoft.com/office/drawing/2014/main" id="{6A3AD5B7-8B74-0454-57B1-754AB1C48CEA}"/>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631747" y="221794"/>
            <a:ext cx="1489663" cy="1092114"/>
          </a:xfrm>
          <a:prstGeom prst="rect">
            <a:avLst/>
          </a:prstGeom>
        </p:spPr>
      </p:pic>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4244940" y="2364613"/>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4108240" y="236139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7389" y="2253054"/>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3846242" y="1970184"/>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158" name="Graphic 1157">
            <a:extLst>
              <a:ext uri="{FF2B5EF4-FFF2-40B4-BE49-F238E27FC236}">
                <a16:creationId xmlns:a16="http://schemas.microsoft.com/office/drawing/2014/main" id="{0C38D6F9-72D4-2961-E705-A65AFEBC59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8281" y="2642834"/>
            <a:ext cx="103852" cy="103852"/>
          </a:xfrm>
          <a:prstGeom prst="rect">
            <a:avLst/>
          </a:prstGeom>
        </p:spPr>
      </p:pic>
      <p:cxnSp>
        <p:nvCxnSpPr>
          <p:cNvPr id="1159" name="Connector: Elbow 1158">
            <a:extLst>
              <a:ext uri="{FF2B5EF4-FFF2-40B4-BE49-F238E27FC236}">
                <a16:creationId xmlns:a16="http://schemas.microsoft.com/office/drawing/2014/main" id="{7278382F-24D8-6AD1-71B1-FA939EA14FA6}"/>
              </a:ext>
            </a:extLst>
          </p:cNvPr>
          <p:cNvCxnSpPr>
            <a:cxnSpLocks/>
            <a:endCxn id="1121" idx="2"/>
          </p:cNvCxnSpPr>
          <p:nvPr/>
        </p:nvCxnSpPr>
        <p:spPr>
          <a:xfrm flipV="1">
            <a:off x="4997310" y="1312913"/>
            <a:ext cx="4853495" cy="1392911"/>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165" name="Right Brace 1164">
            <a:extLst>
              <a:ext uri="{FF2B5EF4-FFF2-40B4-BE49-F238E27FC236}">
                <a16:creationId xmlns:a16="http://schemas.microsoft.com/office/drawing/2014/main" id="{9C526FB2-0C34-7689-DDB3-E331703F6C12}"/>
              </a:ext>
            </a:extLst>
          </p:cNvPr>
          <p:cNvSpPr/>
          <p:nvPr/>
        </p:nvSpPr>
        <p:spPr>
          <a:xfrm rot="5400000" flipV="1">
            <a:off x="10566438" y="128188"/>
            <a:ext cx="145769" cy="2964178"/>
          </a:xfrm>
          <a:prstGeom prst="rightBrace">
            <a:avLst>
              <a:gd name="adj1" fmla="val 44540"/>
              <a:gd name="adj2" fmla="val 49930"/>
            </a:avLst>
          </a:prstGeom>
          <a:noFill/>
          <a:ln w="15875" cap="flat" cmpd="sng" algn="ctr">
            <a:solidFill>
              <a:schemeClr val="accent5"/>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6" name="Straight Connector 1165">
            <a:extLst>
              <a:ext uri="{FF2B5EF4-FFF2-40B4-BE49-F238E27FC236}">
                <a16:creationId xmlns:a16="http://schemas.microsoft.com/office/drawing/2014/main" id="{8D54451B-0943-CA4C-9F50-EE26EA88040F}"/>
              </a:ext>
            </a:extLst>
          </p:cNvPr>
          <p:cNvCxnSpPr>
            <a:cxnSpLocks/>
            <a:stCxn id="1165" idx="0"/>
          </p:cNvCxnSpPr>
          <p:nvPr/>
        </p:nvCxnSpPr>
        <p:spPr>
          <a:xfrm flipH="1" flipV="1">
            <a:off x="9157233" y="1349905"/>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65" idx="1"/>
            <a:endCxn id="551" idx="1"/>
          </p:cNvCxnSpPr>
          <p:nvPr/>
        </p:nvCxnSpPr>
        <p:spPr>
          <a:xfrm rot="16200000" flipH="1" flipV="1">
            <a:off x="7358911" y="310530"/>
            <a:ext cx="1905706" cy="4650969"/>
          </a:xfrm>
          <a:prstGeom prst="bentConnector4">
            <a:avLst>
              <a:gd name="adj1" fmla="val 49855"/>
              <a:gd name="adj2" fmla="val 110854"/>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10282813" y="1777226"/>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10140750" y="188131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79" name="Rectangle 1178">
            <a:extLst>
              <a:ext uri="{FF2B5EF4-FFF2-40B4-BE49-F238E27FC236}">
                <a16:creationId xmlns:a16="http://schemas.microsoft.com/office/drawing/2014/main" id="{01A2B7BD-B030-A40C-3F69-D5C91787044C}"/>
              </a:ext>
            </a:extLst>
          </p:cNvPr>
          <p:cNvSpPr/>
          <p:nvPr/>
        </p:nvSpPr>
        <p:spPr bwMode="auto">
          <a:xfrm>
            <a:off x="9134566" y="275533"/>
            <a:ext cx="14751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3</a:t>
            </a:r>
            <a:r>
              <a:rPr lang="en-US" sz="500" b="1" kern="0" baseline="3000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rd</a:t>
            </a: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 witness for 2 replica deployment</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82" name="Oval 1181">
            <a:extLst>
              <a:ext uri="{FF2B5EF4-FFF2-40B4-BE49-F238E27FC236}">
                <a16:creationId xmlns:a16="http://schemas.microsoft.com/office/drawing/2014/main" id="{D053543E-9EA5-E805-7BF4-C933669621B3}"/>
              </a:ext>
            </a:extLst>
          </p:cNvPr>
          <p:cNvSpPr/>
          <p:nvPr/>
        </p:nvSpPr>
        <p:spPr bwMode="auto">
          <a:xfrm>
            <a:off x="2571579" y="138356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5390832" y="3520148"/>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3223177" y="4436695"/>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530377" y="1814485"/>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sp>
        <p:nvSpPr>
          <p:cNvPr id="1215" name="Oval 1214">
            <a:extLst>
              <a:ext uri="{FF2B5EF4-FFF2-40B4-BE49-F238E27FC236}">
                <a16:creationId xmlns:a16="http://schemas.microsoft.com/office/drawing/2014/main" id="{9B76715F-1326-EB94-EFAD-265079B35A17}"/>
              </a:ext>
            </a:extLst>
          </p:cNvPr>
          <p:cNvSpPr/>
          <p:nvPr/>
        </p:nvSpPr>
        <p:spPr bwMode="auto">
          <a:xfrm>
            <a:off x="6258200" y="16511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92043EFD-4DBF-E266-F42A-18CAA5671A7D}"/>
              </a:ext>
            </a:extLst>
          </p:cNvPr>
          <p:cNvSpPr/>
          <p:nvPr/>
        </p:nvSpPr>
        <p:spPr bwMode="auto">
          <a:xfrm>
            <a:off x="4310898" y="155086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3AF65FB5-56C1-B6C6-61F9-3F19DCEDE0B0}"/>
              </a:ext>
            </a:extLst>
          </p:cNvPr>
          <p:cNvSpPr/>
          <p:nvPr/>
        </p:nvSpPr>
        <p:spPr bwMode="auto">
          <a:xfrm>
            <a:off x="6254287" y="3096992"/>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9" name="Oval 1218">
            <a:extLst>
              <a:ext uri="{FF2B5EF4-FFF2-40B4-BE49-F238E27FC236}">
                <a16:creationId xmlns:a16="http://schemas.microsoft.com/office/drawing/2014/main" id="{75DF80C5-5FF1-CB8B-21F3-9B03AB74949B}"/>
              </a:ext>
            </a:extLst>
          </p:cNvPr>
          <p:cNvSpPr/>
          <p:nvPr/>
        </p:nvSpPr>
        <p:spPr bwMode="auto">
          <a:xfrm>
            <a:off x="4178650" y="4281786"/>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0" name="Oval 1219">
            <a:extLst>
              <a:ext uri="{FF2B5EF4-FFF2-40B4-BE49-F238E27FC236}">
                <a16:creationId xmlns:a16="http://schemas.microsoft.com/office/drawing/2014/main" id="{1C230FED-B13B-3964-049C-AB0726319413}"/>
              </a:ext>
            </a:extLst>
          </p:cNvPr>
          <p:cNvSpPr/>
          <p:nvPr/>
        </p:nvSpPr>
        <p:spPr bwMode="auto">
          <a:xfrm>
            <a:off x="4173963" y="482535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1" name="Oval 1220">
            <a:extLst>
              <a:ext uri="{FF2B5EF4-FFF2-40B4-BE49-F238E27FC236}">
                <a16:creationId xmlns:a16="http://schemas.microsoft.com/office/drawing/2014/main" id="{069E2ED4-E154-29CC-FDC8-D04646DB7069}"/>
              </a:ext>
            </a:extLst>
          </p:cNvPr>
          <p:cNvSpPr/>
          <p:nvPr/>
        </p:nvSpPr>
        <p:spPr bwMode="auto">
          <a:xfrm>
            <a:off x="2959106" y="434223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228" name="Group 1227">
            <a:extLst>
              <a:ext uri="{FF2B5EF4-FFF2-40B4-BE49-F238E27FC236}">
                <a16:creationId xmlns:a16="http://schemas.microsoft.com/office/drawing/2014/main" id="{D3C9845B-0DBF-EE46-B9F2-A24E00577F02}"/>
              </a:ext>
            </a:extLst>
          </p:cNvPr>
          <p:cNvGrpSpPr/>
          <p:nvPr/>
        </p:nvGrpSpPr>
        <p:grpSpPr>
          <a:xfrm>
            <a:off x="1028224" y="2261561"/>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1028224" y="3195754"/>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grpSp>
        <p:nvGrpSpPr>
          <p:cNvPr id="1278" name="Group 1277">
            <a:extLst>
              <a:ext uri="{FF2B5EF4-FFF2-40B4-BE49-F238E27FC236}">
                <a16:creationId xmlns:a16="http://schemas.microsoft.com/office/drawing/2014/main" id="{4C72EC2B-CBF4-6C55-FFA2-57D205C5F811}"/>
              </a:ext>
            </a:extLst>
          </p:cNvPr>
          <p:cNvGrpSpPr/>
          <p:nvPr/>
        </p:nvGrpSpPr>
        <p:grpSpPr>
          <a:xfrm>
            <a:off x="117358" y="1483415"/>
            <a:ext cx="1588584" cy="703079"/>
            <a:chOff x="8436769" y="2882562"/>
            <a:chExt cx="1588584" cy="703079"/>
          </a:xfrm>
        </p:grpSpPr>
        <p:sp>
          <p:nvSpPr>
            <p:cNvPr id="1203" name="Rectangle 1202">
              <a:extLst>
                <a:ext uri="{FF2B5EF4-FFF2-40B4-BE49-F238E27FC236}">
                  <a16:creationId xmlns:a16="http://schemas.microsoft.com/office/drawing/2014/main" id="{2B7F38C4-6446-4E99-37E0-1EFD2894B79E}"/>
                </a:ext>
              </a:extLst>
            </p:cNvPr>
            <p:cNvSpPr/>
            <p:nvPr/>
          </p:nvSpPr>
          <p:spPr bwMode="auto">
            <a:xfrm>
              <a:off x="8436769" y="2990516"/>
              <a:ext cx="1009855" cy="486093"/>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08" name="Straight Arrow Connector 1207">
              <a:extLst>
                <a:ext uri="{FF2B5EF4-FFF2-40B4-BE49-F238E27FC236}">
                  <a16:creationId xmlns:a16="http://schemas.microsoft.com/office/drawing/2014/main" id="{A0E31D45-924E-1261-A227-A9C47E585E7D}"/>
                </a:ext>
              </a:extLst>
            </p:cNvPr>
            <p:cNvCxnSpPr>
              <a:cxnSpLocks/>
            </p:cNvCxnSpPr>
            <p:nvPr/>
          </p:nvCxnSpPr>
          <p:spPr>
            <a:xfrm>
              <a:off x="8488674" y="3078720"/>
              <a:ext cx="179076" cy="0"/>
            </a:xfrm>
            <a:prstGeom prst="straightConnector1">
              <a:avLst/>
            </a:prstGeom>
            <a:ln>
              <a:solidFill>
                <a:schemeClr val="accent5"/>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09" name="Rectangle 1208">
              <a:extLst>
                <a:ext uri="{FF2B5EF4-FFF2-40B4-BE49-F238E27FC236}">
                  <a16:creationId xmlns:a16="http://schemas.microsoft.com/office/drawing/2014/main" id="{4B440E6C-0313-7009-9870-27BB10259F66}"/>
                </a:ext>
              </a:extLst>
            </p:cNvPr>
            <p:cNvSpPr/>
            <p:nvPr/>
          </p:nvSpPr>
          <p:spPr bwMode="auto">
            <a:xfrm>
              <a:off x="8542692" y="2882562"/>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 for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0" name="Straight Arrow Connector 1209">
              <a:extLst>
                <a:ext uri="{FF2B5EF4-FFF2-40B4-BE49-F238E27FC236}">
                  <a16:creationId xmlns:a16="http://schemas.microsoft.com/office/drawing/2014/main" id="{F761D4AC-4317-E1B7-10BF-DDAEFFF45924}"/>
                </a:ext>
              </a:extLst>
            </p:cNvPr>
            <p:cNvCxnSpPr>
              <a:cxnSpLocks/>
            </p:cNvCxnSpPr>
            <p:nvPr/>
          </p:nvCxnSpPr>
          <p:spPr>
            <a:xfrm>
              <a:off x="8488674" y="3181820"/>
              <a:ext cx="167537" cy="0"/>
            </a:xfrm>
            <a:prstGeom prst="straightConnector1">
              <a:avLst/>
            </a:prstGeom>
            <a:ln>
              <a:solidFill>
                <a:schemeClr val="accent4"/>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1" name="Rectangle 1210">
              <a:extLst>
                <a:ext uri="{FF2B5EF4-FFF2-40B4-BE49-F238E27FC236}">
                  <a16:creationId xmlns:a16="http://schemas.microsoft.com/office/drawing/2014/main" id="{C6B8AADB-5DFF-20C0-DA77-7E88281DC70F}"/>
                </a:ext>
              </a:extLst>
            </p:cNvPr>
            <p:cNvSpPr/>
            <p:nvPr/>
          </p:nvSpPr>
          <p:spPr bwMode="auto">
            <a:xfrm>
              <a:off x="8542692" y="2982230"/>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Instructing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2" name="Straight Arrow Connector 1211">
              <a:extLst>
                <a:ext uri="{FF2B5EF4-FFF2-40B4-BE49-F238E27FC236}">
                  <a16:creationId xmlns:a16="http://schemas.microsoft.com/office/drawing/2014/main" id="{B213BFC0-C137-DD11-7B8A-2A6D700F7DA8}"/>
                </a:ext>
              </a:extLst>
            </p:cNvPr>
            <p:cNvCxnSpPr>
              <a:cxnSpLocks/>
            </p:cNvCxnSpPr>
            <p:nvPr/>
          </p:nvCxnSpPr>
          <p:spPr>
            <a:xfrm>
              <a:off x="8488674" y="3284920"/>
              <a:ext cx="174548" cy="0"/>
            </a:xfrm>
            <a:prstGeom prst="straightConnector1">
              <a:avLst/>
            </a:prstGeom>
            <a:ln>
              <a:solidFill>
                <a:schemeClr val="accent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3" name="Rectangle 1212">
              <a:extLst>
                <a:ext uri="{FF2B5EF4-FFF2-40B4-BE49-F238E27FC236}">
                  <a16:creationId xmlns:a16="http://schemas.microsoft.com/office/drawing/2014/main" id="{15A21A8F-98B0-14B7-BE90-87FDE7775A88}"/>
                </a:ext>
              </a:extLst>
            </p:cNvPr>
            <p:cNvSpPr/>
            <p:nvPr/>
          </p:nvSpPr>
          <p:spPr bwMode="auto">
            <a:xfrm>
              <a:off x="8542692" y="3081898"/>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Status updates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29" name="Straight Arrow Connector 1228">
              <a:extLst>
                <a:ext uri="{FF2B5EF4-FFF2-40B4-BE49-F238E27FC236}">
                  <a16:creationId xmlns:a16="http://schemas.microsoft.com/office/drawing/2014/main" id="{6B11A284-3342-2F8C-8D9E-B30126EB0ACF}"/>
                </a:ext>
              </a:extLst>
            </p:cNvPr>
            <p:cNvCxnSpPr>
              <a:cxnSpLocks/>
            </p:cNvCxnSpPr>
            <p:nvPr/>
          </p:nvCxnSpPr>
          <p:spPr>
            <a:xfrm>
              <a:off x="8488674" y="3388021"/>
              <a:ext cx="162983" cy="0"/>
            </a:xfrm>
            <a:prstGeom prst="straightConnector1">
              <a:avLst/>
            </a:prstGeom>
            <a:ln>
              <a:solidFill>
                <a:srgbClr val="FB79E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30" name="Rectangle 1229">
              <a:extLst>
                <a:ext uri="{FF2B5EF4-FFF2-40B4-BE49-F238E27FC236}">
                  <a16:creationId xmlns:a16="http://schemas.microsoft.com/office/drawing/2014/main" id="{FD382C8E-70CE-35AA-F12D-85E6A8B7B75B}"/>
                </a:ext>
              </a:extLst>
            </p:cNvPr>
            <p:cNvSpPr/>
            <p:nvPr/>
          </p:nvSpPr>
          <p:spPr bwMode="auto">
            <a:xfrm>
              <a:off x="8542692" y="3181566"/>
              <a:ext cx="110176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ea typeface="Segoe UI" pitchFamily="34" charset="0"/>
                  <a:cs typeface="Cascadia Code" panose="020B0609020000020004" pitchFamily="49" charset="0"/>
                </a:rPr>
                <a:t>Client traffic</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8056" y="2704301"/>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79603" y="2911736"/>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2213" y="3644745"/>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73760" y="3852180"/>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1240" name="Oval 1239">
            <a:extLst>
              <a:ext uri="{FF2B5EF4-FFF2-40B4-BE49-F238E27FC236}">
                <a16:creationId xmlns:a16="http://schemas.microsoft.com/office/drawing/2014/main" id="{9B4B21DD-2DF4-8E37-3FA3-0B22CC528D74}"/>
              </a:ext>
            </a:extLst>
          </p:cNvPr>
          <p:cNvSpPr/>
          <p:nvPr/>
        </p:nvSpPr>
        <p:spPr bwMode="auto">
          <a:xfrm>
            <a:off x="3626857" y="330835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9</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1542865" y="3397592"/>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581616" y="2458828"/>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575773" y="3397591"/>
            <a:ext cx="597003" cy="373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19896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sp>
        <p:nvSpPr>
          <p:cNvPr id="1289" name="Oval 1288">
            <a:extLst>
              <a:ext uri="{FF2B5EF4-FFF2-40B4-BE49-F238E27FC236}">
                <a16:creationId xmlns:a16="http://schemas.microsoft.com/office/drawing/2014/main" id="{D5645F57-CCB4-642A-C79B-BF7D687BFEA6}"/>
              </a:ext>
            </a:extLst>
          </p:cNvPr>
          <p:cNvSpPr/>
          <p:nvPr/>
        </p:nvSpPr>
        <p:spPr bwMode="auto">
          <a:xfrm>
            <a:off x="8710238" y="3128391"/>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0" name="Rectangle 1289">
            <a:extLst>
              <a:ext uri="{FF2B5EF4-FFF2-40B4-BE49-F238E27FC236}">
                <a16:creationId xmlns:a16="http://schemas.microsoft.com/office/drawing/2014/main" id="{BCE71169-4771-4368-57D9-79F3DE0F10C2}"/>
              </a:ext>
            </a:extLst>
          </p:cNvPr>
          <p:cNvSpPr/>
          <p:nvPr/>
        </p:nvSpPr>
        <p:spPr bwMode="auto">
          <a:xfrm>
            <a:off x="8843720" y="2981064"/>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queries DMV for replica states for local instance</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3" name="Oval 1292">
            <a:extLst>
              <a:ext uri="{FF2B5EF4-FFF2-40B4-BE49-F238E27FC236}">
                <a16:creationId xmlns:a16="http://schemas.microsoft.com/office/drawing/2014/main" id="{160AC180-86BF-83C1-9383-6675A2D6C6A5}"/>
              </a:ext>
            </a:extLst>
          </p:cNvPr>
          <p:cNvSpPr/>
          <p:nvPr/>
        </p:nvSpPr>
        <p:spPr bwMode="auto">
          <a:xfrm>
            <a:off x="8708547" y="341864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4" name="Rectangle 1293">
            <a:extLst>
              <a:ext uri="{FF2B5EF4-FFF2-40B4-BE49-F238E27FC236}">
                <a16:creationId xmlns:a16="http://schemas.microsoft.com/office/drawing/2014/main" id="{E167953F-D5B4-0726-D16E-83FBC7013DC0}"/>
              </a:ext>
            </a:extLst>
          </p:cNvPr>
          <p:cNvSpPr/>
          <p:nvPr/>
        </p:nvSpPr>
        <p:spPr bwMode="auto">
          <a:xfrm>
            <a:off x="8842029" y="3271317"/>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sends </a:t>
            </a:r>
            <a:r>
              <a:rPr lang="en-US" sz="700" b="1" kern="0" dirty="0" err="1">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sp_server_diagnostics</a:t>
            </a:r>
            <a:r>
              <a:rPr lang="en-US" sz="700" b="1" kern="0" dirty="0">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 </a:t>
            </a: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heartbeats to Operator</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5" name="Oval 1294">
            <a:extLst>
              <a:ext uri="{FF2B5EF4-FFF2-40B4-BE49-F238E27FC236}">
                <a16:creationId xmlns:a16="http://schemas.microsoft.com/office/drawing/2014/main" id="{F0592D6C-B8C6-6913-4C53-81E7FB8FECA1}"/>
              </a:ext>
            </a:extLst>
          </p:cNvPr>
          <p:cNvSpPr/>
          <p:nvPr/>
        </p:nvSpPr>
        <p:spPr bwMode="auto">
          <a:xfrm>
            <a:off x="8713452" y="369475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8C9AEE0F-0C67-8237-D371-3F8F01E8AE63}"/>
              </a:ext>
            </a:extLst>
          </p:cNvPr>
          <p:cNvSpPr/>
          <p:nvPr/>
        </p:nvSpPr>
        <p:spPr bwMode="auto">
          <a:xfrm>
            <a:off x="8846934" y="3547425"/>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persists configuration in Replica specific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0" name="Rectangle 1299">
            <a:extLst>
              <a:ext uri="{FF2B5EF4-FFF2-40B4-BE49-F238E27FC236}">
                <a16:creationId xmlns:a16="http://schemas.microsoft.com/office/drawing/2014/main" id="{ECF531DD-0CA6-4960-45CA-064D15809DE3}"/>
              </a:ext>
            </a:extLst>
          </p:cNvPr>
          <p:cNvSpPr/>
          <p:nvPr/>
        </p:nvSpPr>
        <p:spPr bwMode="auto">
          <a:xfrm>
            <a:off x="8843720" y="3765057"/>
            <a:ext cx="3044651" cy="1122728"/>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Orchestrator (stateless) reads previously persisted state, uses available signals to perform State Transitions. Primary role, in case of failover, is persisted in Role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3" name="Oval 1302">
            <a:extLst>
              <a:ext uri="{FF2B5EF4-FFF2-40B4-BE49-F238E27FC236}">
                <a16:creationId xmlns:a16="http://schemas.microsoft.com/office/drawing/2014/main" id="{F8ED3C2E-F8A1-A4D8-F90E-9975D664DC08}"/>
              </a:ext>
            </a:extLst>
          </p:cNvPr>
          <p:cNvSpPr/>
          <p:nvPr/>
        </p:nvSpPr>
        <p:spPr bwMode="auto">
          <a:xfrm>
            <a:off x="10549358" y="25308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6" name="Oval 1305">
            <a:extLst>
              <a:ext uri="{FF2B5EF4-FFF2-40B4-BE49-F238E27FC236}">
                <a16:creationId xmlns:a16="http://schemas.microsoft.com/office/drawing/2014/main" id="{7B1EFB5C-FD1D-85EF-EF6E-128A27D59895}"/>
              </a:ext>
            </a:extLst>
          </p:cNvPr>
          <p:cNvSpPr/>
          <p:nvPr/>
        </p:nvSpPr>
        <p:spPr bwMode="auto">
          <a:xfrm>
            <a:off x="8730346" y="4611447"/>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8" name="Rectangle 1307">
            <a:extLst>
              <a:ext uri="{FF2B5EF4-FFF2-40B4-BE49-F238E27FC236}">
                <a16:creationId xmlns:a16="http://schemas.microsoft.com/office/drawing/2014/main" id="{B180C4CD-4BEA-C3F1-AA23-3E89F1BE08D9}"/>
              </a:ext>
            </a:extLst>
          </p:cNvPr>
          <p:cNvSpPr/>
          <p:nvPr/>
        </p:nvSpPr>
        <p:spPr bwMode="auto">
          <a:xfrm>
            <a:off x="8663089" y="3933682"/>
            <a:ext cx="267118" cy="877498"/>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9" name="Oval 1298">
            <a:extLst>
              <a:ext uri="{FF2B5EF4-FFF2-40B4-BE49-F238E27FC236}">
                <a16:creationId xmlns:a16="http://schemas.microsoft.com/office/drawing/2014/main" id="{518C9AA1-EFA3-4445-95CE-44F64F9A1428}"/>
              </a:ext>
            </a:extLst>
          </p:cNvPr>
          <p:cNvSpPr/>
          <p:nvPr/>
        </p:nvSpPr>
        <p:spPr bwMode="auto">
          <a:xfrm>
            <a:off x="8721424" y="3985543"/>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1" name="Oval 1300">
            <a:extLst>
              <a:ext uri="{FF2B5EF4-FFF2-40B4-BE49-F238E27FC236}">
                <a16:creationId xmlns:a16="http://schemas.microsoft.com/office/drawing/2014/main" id="{23F887FE-53BE-6836-6EFB-914852FF5B28}"/>
              </a:ext>
            </a:extLst>
          </p:cNvPr>
          <p:cNvSpPr/>
          <p:nvPr/>
        </p:nvSpPr>
        <p:spPr bwMode="auto">
          <a:xfrm>
            <a:off x="8730346" y="4198540"/>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5" name="Oval 1304">
            <a:extLst>
              <a:ext uri="{FF2B5EF4-FFF2-40B4-BE49-F238E27FC236}">
                <a16:creationId xmlns:a16="http://schemas.microsoft.com/office/drawing/2014/main" id="{A81E25C6-0408-EA36-7C71-3F09D5614190}"/>
              </a:ext>
            </a:extLst>
          </p:cNvPr>
          <p:cNvSpPr/>
          <p:nvPr/>
        </p:nvSpPr>
        <p:spPr bwMode="auto">
          <a:xfrm>
            <a:off x="8730346" y="4407189"/>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9" name="Oval 1308">
            <a:extLst>
              <a:ext uri="{FF2B5EF4-FFF2-40B4-BE49-F238E27FC236}">
                <a16:creationId xmlns:a16="http://schemas.microsoft.com/office/drawing/2014/main" id="{1FBBB6AC-7926-B76F-AC45-F4D94DBA474D}"/>
              </a:ext>
            </a:extLst>
          </p:cNvPr>
          <p:cNvSpPr/>
          <p:nvPr/>
        </p:nvSpPr>
        <p:spPr bwMode="auto">
          <a:xfrm>
            <a:off x="8731939" y="492509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0" name="Rectangle 1309">
            <a:extLst>
              <a:ext uri="{FF2B5EF4-FFF2-40B4-BE49-F238E27FC236}">
                <a16:creationId xmlns:a16="http://schemas.microsoft.com/office/drawing/2014/main" id="{6EE8BE90-F972-45E5-2F61-A990BEC531FF}"/>
              </a:ext>
            </a:extLst>
          </p:cNvPr>
          <p:cNvSpPr/>
          <p:nvPr/>
        </p:nvSpPr>
        <p:spPr bwMode="auto">
          <a:xfrm>
            <a:off x="8865421" y="4777767"/>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reads Role ConfigMap for AG Role Transitions, actions on local replica.</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11" name="Oval 1310">
            <a:extLst>
              <a:ext uri="{FF2B5EF4-FFF2-40B4-BE49-F238E27FC236}">
                <a16:creationId xmlns:a16="http://schemas.microsoft.com/office/drawing/2014/main" id="{5D76A8C2-F2DF-EF06-4E6D-F8A6717BE7F5}"/>
              </a:ext>
            </a:extLst>
          </p:cNvPr>
          <p:cNvSpPr/>
          <p:nvPr/>
        </p:nvSpPr>
        <p:spPr bwMode="auto">
          <a:xfrm>
            <a:off x="8731939" y="529082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2" name="Rectangle 1311">
            <a:extLst>
              <a:ext uri="{FF2B5EF4-FFF2-40B4-BE49-F238E27FC236}">
                <a16:creationId xmlns:a16="http://schemas.microsoft.com/office/drawing/2014/main" id="{BF825ED9-A43D-CD4F-ACEA-F353C5C700BB}"/>
              </a:ext>
            </a:extLst>
          </p:cNvPr>
          <p:cNvSpPr/>
          <p:nvPr/>
        </p:nvSpPr>
        <p:spPr bwMode="auto">
          <a:xfrm>
            <a:off x="8865421" y="5143495"/>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Label updates are performed throughout State Transitions</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Tree>
    <p:extLst>
      <p:ext uri="{BB962C8B-B14F-4D97-AF65-F5344CB8AC3E}">
        <p14:creationId xmlns:p14="http://schemas.microsoft.com/office/powerpoint/2010/main" val="12800415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7667EEFC-DB92-5A5E-FD03-9BE0DCDE8BC1}"/>
              </a:ext>
            </a:extLst>
          </p:cNvPr>
          <p:cNvCxnSpPr>
            <a:cxnSpLocks/>
          </p:cNvCxnSpPr>
          <p:nvPr/>
        </p:nvCxnSpPr>
        <p:spPr>
          <a:xfrm flipH="1">
            <a:off x="7618213"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53AAF0-EA20-FCEB-7AB4-83460B3A8882}"/>
              </a:ext>
            </a:extLst>
          </p:cNvPr>
          <p:cNvCxnSpPr>
            <a:cxnSpLocks/>
          </p:cNvCxnSpPr>
          <p:nvPr/>
        </p:nvCxnSpPr>
        <p:spPr>
          <a:xfrm flipH="1">
            <a:off x="6627935"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4096151" y="1977887"/>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8511096" y="1663039"/>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5838408" y="1665722"/>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4747690" y="2761198"/>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4732450" y="3782374"/>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7523974" y="3107927"/>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7505771" y="1489252"/>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7504026" y="2658012"/>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3995385" y="248222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3868743" y="234090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908" y="251624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5849" y="2398408"/>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3875285" y="1142300"/>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5305758" y="1312764"/>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5423536" y="1283979"/>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3550" y="1228947"/>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5207918" y="1052386"/>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4018827" y="1728726"/>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74809" y="1756301"/>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4092991" y="1666027"/>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4052553" y="1669837"/>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4096948" y="1670534"/>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3930811" y="1052698"/>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62347" y="1406807"/>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5091280" y="1489243"/>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6772769" y="1304975"/>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6636069" y="1301759"/>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75218" y="1193416"/>
            <a:ext cx="325031" cy="216686"/>
          </a:xfrm>
          <a:prstGeom prst="rect">
            <a:avLst/>
          </a:prstGeom>
        </p:spPr>
      </p:pic>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6371058" y="1489243"/>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61928" y="2094096"/>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3898514" y="1974726"/>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8353379" y="2749621"/>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33672" y="3479962"/>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8370258" y="3360592"/>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8511095" y="2931448"/>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8628872" y="2902663"/>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8887" y="2847631"/>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8413255" y="267107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29655" y="2993626"/>
            <a:ext cx="228600" cy="228600"/>
          </a:xfrm>
          <a:prstGeom prst="rect">
            <a:avLst/>
          </a:prstGeom>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5970724" y="567557"/>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7918998" y="1169548"/>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7891836" y="1070897"/>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7951404" y="1234609"/>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sp>
        <p:nvSpPr>
          <p:cNvPr id="122" name="Rectangle 121">
            <a:extLst>
              <a:ext uri="{FF2B5EF4-FFF2-40B4-BE49-F238E27FC236}">
                <a16:creationId xmlns:a16="http://schemas.microsoft.com/office/drawing/2014/main" id="{35252CDB-876B-C945-86ED-D7592FFDE011}"/>
              </a:ext>
            </a:extLst>
          </p:cNvPr>
          <p:cNvSpPr/>
          <p:nvPr/>
        </p:nvSpPr>
        <p:spPr bwMode="auto">
          <a:xfrm>
            <a:off x="4447822" y="248191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5614" y="2398096"/>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4059908" y="2778290"/>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04411" y="2575956"/>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4296780" y="265839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64385" y="3048280"/>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3900971" y="292891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6634324" y="2411959"/>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4744115" y="2658012"/>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3712831"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3995385" y="3484334"/>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3868743" y="3343014"/>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9908" y="3518352"/>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35849" y="3400517"/>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4447822" y="3484022"/>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85614" y="3400205"/>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4059908" y="3780399"/>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04411" y="3578065"/>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4296780" y="3660501"/>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64385" y="4050389"/>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3900971" y="3931019"/>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6654272" y="3020389"/>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4744115" y="3266442"/>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454172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6413274"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822991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6654272" y="3837091"/>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46995" y="1218026"/>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7054184" y="3821720"/>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7523974" y="3107927"/>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7806089" y="3837090"/>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90851" y="3870093"/>
            <a:ext cx="120072" cy="120072"/>
          </a:xfrm>
          <a:prstGeom prst="rect">
            <a:avLst/>
          </a:prstGeom>
        </p:spPr>
      </p:pic>
      <p:sp>
        <p:nvSpPr>
          <p:cNvPr id="390" name="Rectangle 389">
            <a:extLst>
              <a:ext uri="{FF2B5EF4-FFF2-40B4-BE49-F238E27FC236}">
                <a16:creationId xmlns:a16="http://schemas.microsoft.com/office/drawing/2014/main" id="{7EC4D63E-7B4F-974F-A222-AD7075973B37}"/>
              </a:ext>
            </a:extLst>
          </p:cNvPr>
          <p:cNvSpPr/>
          <p:nvPr/>
        </p:nvSpPr>
        <p:spPr bwMode="auto">
          <a:xfrm>
            <a:off x="5549377" y="3917723"/>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5360480" y="40218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7772759" y="3005274"/>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7545405" y="310350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7673551" y="39295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8564448" y="1416987"/>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8574778" y="244244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sp>
        <p:nvSpPr>
          <p:cNvPr id="426" name="Rectangle 425">
            <a:extLst>
              <a:ext uri="{FF2B5EF4-FFF2-40B4-BE49-F238E27FC236}">
                <a16:creationId xmlns:a16="http://schemas.microsoft.com/office/drawing/2014/main" id="{93B10889-7FDA-5CF9-DBED-648156E28730}"/>
              </a:ext>
            </a:extLst>
          </p:cNvPr>
          <p:cNvSpPr/>
          <p:nvPr/>
        </p:nvSpPr>
        <p:spPr bwMode="auto">
          <a:xfrm>
            <a:off x="8429409" y="146934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7637652" y="2158212"/>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8188793" y="188460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6654272" y="4388534"/>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7054184" y="4373163"/>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7523974" y="3104701"/>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7800683" y="4431950"/>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85445" y="4450603"/>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7665691" y="444325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6769756" y="1883672"/>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6633056" y="1880456"/>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72205" y="1772113"/>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6371058" y="1489243"/>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76" idx="1"/>
            <a:endCxn id="551" idx="1"/>
          </p:cNvCxnSpPr>
          <p:nvPr/>
        </p:nvCxnSpPr>
        <p:spPr>
          <a:xfrm rot="10800000" flipV="1">
            <a:off x="8511096" y="2160141"/>
            <a:ext cx="1459943" cy="947786"/>
          </a:xfrm>
          <a:prstGeom prst="bentConnector3">
            <a:avLst>
              <a:gd name="adj1" fmla="val 134361"/>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9971038" y="1922227"/>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9828975" y="2026315"/>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7915648" y="3039207"/>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5747993" y="3955754"/>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218602" y="1959486"/>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228" name="Group 1227">
            <a:extLst>
              <a:ext uri="{FF2B5EF4-FFF2-40B4-BE49-F238E27FC236}">
                <a16:creationId xmlns:a16="http://schemas.microsoft.com/office/drawing/2014/main" id="{D3C9845B-0DBF-EE46-B9F2-A24E00577F02}"/>
              </a:ext>
            </a:extLst>
          </p:cNvPr>
          <p:cNvGrpSpPr/>
          <p:nvPr/>
        </p:nvGrpSpPr>
        <p:grpSpPr>
          <a:xfrm>
            <a:off x="3553040" y="1780620"/>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3553040" y="2714813"/>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77849" y="3295889"/>
              <a:ext cx="247381" cy="164920"/>
            </a:xfrm>
            <a:prstGeom prst="rect">
              <a:avLst/>
            </a:prstGeom>
          </p:spPr>
        </p:pic>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52872" y="2223360"/>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2604419" y="2430795"/>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47029" y="3163804"/>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2598576" y="3371239"/>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4067681" y="2916651"/>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3106432" y="1977887"/>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3100589" y="2916650"/>
            <a:ext cx="597003" cy="373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2325848"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grpSp>
        <p:nvGrpSpPr>
          <p:cNvPr id="45" name="Group 44">
            <a:extLst>
              <a:ext uri="{FF2B5EF4-FFF2-40B4-BE49-F238E27FC236}">
                <a16:creationId xmlns:a16="http://schemas.microsoft.com/office/drawing/2014/main" id="{D860D832-F38A-2843-FEF9-CEAAEC3548DB}"/>
              </a:ext>
            </a:extLst>
          </p:cNvPr>
          <p:cNvGrpSpPr/>
          <p:nvPr/>
        </p:nvGrpSpPr>
        <p:grpSpPr>
          <a:xfrm>
            <a:off x="940876" y="1434495"/>
            <a:ext cx="1304292" cy="483205"/>
            <a:chOff x="358505" y="1475801"/>
            <a:chExt cx="1304292" cy="483205"/>
          </a:xfrm>
        </p:grpSpPr>
        <p:grpSp>
          <p:nvGrpSpPr>
            <p:cNvPr id="15" name="Group 14">
              <a:extLst>
                <a:ext uri="{FF2B5EF4-FFF2-40B4-BE49-F238E27FC236}">
                  <a16:creationId xmlns:a16="http://schemas.microsoft.com/office/drawing/2014/main" id="{009F2DAB-7C2D-3DE6-6530-EABDC0A1C8BD}"/>
                </a:ext>
              </a:extLst>
            </p:cNvPr>
            <p:cNvGrpSpPr/>
            <p:nvPr/>
          </p:nvGrpSpPr>
          <p:grpSpPr>
            <a:xfrm>
              <a:off x="358505" y="1554931"/>
              <a:ext cx="1304292" cy="404075"/>
              <a:chOff x="3870732" y="2142040"/>
              <a:chExt cx="1304292" cy="404075"/>
            </a:xfrm>
          </p:grpSpPr>
          <p:sp>
            <p:nvSpPr>
              <p:cNvPr id="16" name="Rectangle: Rounded Corners 15">
                <a:extLst>
                  <a:ext uri="{FF2B5EF4-FFF2-40B4-BE49-F238E27FC236}">
                    <a16:creationId xmlns:a16="http://schemas.microsoft.com/office/drawing/2014/main" id="{7A6EE315-3A3D-0C8E-0FCA-D48C274E6FCF}"/>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3922680-1E06-990D-5D0B-727DE6BFA3B2}"/>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Setup User DB,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To test with simulated end-user workloads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3" name="Picture 42" descr="Icon&#10;&#10;Description automatically generated">
              <a:extLst>
                <a:ext uri="{FF2B5EF4-FFF2-40B4-BE49-F238E27FC236}">
                  <a16:creationId xmlns:a16="http://schemas.microsoft.com/office/drawing/2014/main" id="{6F21F0C3-DB4F-1D95-F93B-FCFD6D12BF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nvGrpSpPr>
          <p:cNvPr id="448" name="Group 447">
            <a:extLst>
              <a:ext uri="{FF2B5EF4-FFF2-40B4-BE49-F238E27FC236}">
                <a16:creationId xmlns:a16="http://schemas.microsoft.com/office/drawing/2014/main" id="{23FEADAB-E426-48BA-CFD2-09854EC07484}"/>
              </a:ext>
            </a:extLst>
          </p:cNvPr>
          <p:cNvGrpSpPr/>
          <p:nvPr/>
        </p:nvGrpSpPr>
        <p:grpSpPr>
          <a:xfrm>
            <a:off x="943863" y="2077479"/>
            <a:ext cx="1304292" cy="483205"/>
            <a:chOff x="860642" y="2294520"/>
            <a:chExt cx="1304292" cy="483205"/>
          </a:xfrm>
        </p:grpSpPr>
        <p:sp>
          <p:nvSpPr>
            <p:cNvPr id="63" name="Rectangle: Rounded Corners 62">
              <a:extLst>
                <a:ext uri="{FF2B5EF4-FFF2-40B4-BE49-F238E27FC236}">
                  <a16:creationId xmlns:a16="http://schemas.microsoft.com/office/drawing/2014/main" id="{9110CAC8-CA46-AF34-A241-323F4C0FE131}"/>
                </a:ext>
              </a:extLst>
            </p:cNvPr>
            <p:cNvSpPr/>
            <p:nvPr/>
          </p:nvSpPr>
          <p:spPr bwMode="auto">
            <a:xfrm>
              <a:off x="1035887" y="2310161"/>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736CD48-1855-D8D9-8934-3DB9C7F6FE07}"/>
                </a:ext>
              </a:extLst>
            </p:cNvPr>
            <p:cNvSpPr/>
            <p:nvPr/>
          </p:nvSpPr>
          <p:spPr bwMode="auto">
            <a:xfrm>
              <a:off x="1004821" y="2355226"/>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F5E47EF-E4F0-A060-8057-DA3A081E838A}"/>
                </a:ext>
              </a:extLst>
            </p:cNvPr>
            <p:cNvGrpSpPr/>
            <p:nvPr/>
          </p:nvGrpSpPr>
          <p:grpSpPr>
            <a:xfrm>
              <a:off x="860642" y="2294520"/>
              <a:ext cx="1304292" cy="483205"/>
              <a:chOff x="358505" y="1475801"/>
              <a:chExt cx="1304292" cy="483205"/>
            </a:xfrm>
          </p:grpSpPr>
          <p:grpSp>
            <p:nvGrpSpPr>
              <p:cNvPr id="54" name="Group 53">
                <a:extLst>
                  <a:ext uri="{FF2B5EF4-FFF2-40B4-BE49-F238E27FC236}">
                    <a16:creationId xmlns:a16="http://schemas.microsoft.com/office/drawing/2014/main" id="{E4CE6F91-F86B-1AED-2166-D6EC6F35427C}"/>
                  </a:ext>
                </a:extLst>
              </p:cNvPr>
              <p:cNvGrpSpPr/>
              <p:nvPr/>
            </p:nvGrpSpPr>
            <p:grpSpPr>
              <a:xfrm>
                <a:off x="358505" y="1554931"/>
                <a:ext cx="1304292" cy="404075"/>
                <a:chOff x="3870732" y="2142040"/>
                <a:chExt cx="1304292" cy="404075"/>
              </a:xfrm>
            </p:grpSpPr>
            <p:sp>
              <p:nvSpPr>
                <p:cNvPr id="58" name="Rectangle: Rounded Corners 57">
                  <a:extLst>
                    <a:ext uri="{FF2B5EF4-FFF2-40B4-BE49-F238E27FC236}">
                      <a16:creationId xmlns:a16="http://schemas.microsoft.com/office/drawing/2014/main" id="{0DDDD7A6-4897-4FCD-3A62-BC2473C6B7BE}"/>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5D027D6-BB69-0B2B-C8A7-1D1BE8A8C2D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Transactions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Continuous INSERTs, from </a:t>
                  </a:r>
                  <a:r>
                    <a:rPr lang="en-US" sz="500" kern="0" dirty="0">
                      <a:uFill>
                        <a:solidFill>
                          <a:srgbClr val="50E6FF"/>
                        </a:solidFill>
                      </a:uFill>
                      <a:latin typeface="+mn-lt"/>
                      <a:ea typeface="Segoe UI" pitchFamily="34" charset="0"/>
                      <a:cs typeface="Cascadia Code" panose="020B0609020000020004" pitchFamily="49" charset="0"/>
                    </a:rPr>
                    <a:t>parallel writers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 name="Picture 54" descr="Icon&#10;&#10;Description automatically generated">
                <a:extLst>
                  <a:ext uri="{FF2B5EF4-FFF2-40B4-BE49-F238E27FC236}">
                    <a16:creationId xmlns:a16="http://schemas.microsoft.com/office/drawing/2014/main" id="{8C14ED7F-3B3F-388D-DE73-8492DD5C67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cxnSp>
        <p:nvCxnSpPr>
          <p:cNvPr id="449" name="Connector: Elbow 448">
            <a:extLst>
              <a:ext uri="{FF2B5EF4-FFF2-40B4-BE49-F238E27FC236}">
                <a16:creationId xmlns:a16="http://schemas.microsoft.com/office/drawing/2014/main" id="{9960D99D-55EA-C8A9-61B4-B67016AF5BD5}"/>
              </a:ext>
            </a:extLst>
          </p:cNvPr>
          <p:cNvCxnSpPr>
            <a:cxnSpLocks/>
            <a:stCxn id="58" idx="3"/>
            <a:endCxn id="1232" idx="1"/>
          </p:cNvCxnSpPr>
          <p:nvPr/>
        </p:nvCxnSpPr>
        <p:spPr>
          <a:xfrm>
            <a:off x="2122135" y="2347518"/>
            <a:ext cx="730737" cy="262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grpSp>
        <p:nvGrpSpPr>
          <p:cNvPr id="453" name="Group 452">
            <a:extLst>
              <a:ext uri="{FF2B5EF4-FFF2-40B4-BE49-F238E27FC236}">
                <a16:creationId xmlns:a16="http://schemas.microsoft.com/office/drawing/2014/main" id="{58E6F0B6-3923-D6B6-34AB-EFAAC778071D}"/>
              </a:ext>
            </a:extLst>
          </p:cNvPr>
          <p:cNvGrpSpPr/>
          <p:nvPr/>
        </p:nvGrpSpPr>
        <p:grpSpPr>
          <a:xfrm>
            <a:off x="946975" y="2777335"/>
            <a:ext cx="1304292" cy="426333"/>
            <a:chOff x="3870732" y="2162350"/>
            <a:chExt cx="1304292" cy="426333"/>
          </a:xfrm>
        </p:grpSpPr>
        <p:sp>
          <p:nvSpPr>
            <p:cNvPr id="458" name="Rectangle: Rounded Corners 457">
              <a:extLst>
                <a:ext uri="{FF2B5EF4-FFF2-40B4-BE49-F238E27FC236}">
                  <a16:creationId xmlns:a16="http://schemas.microsoft.com/office/drawing/2014/main" id="{60EF2C95-F639-8245-90A8-B333325F0387}"/>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0BC008C-3FDB-C16E-4A9C-E1357916DD0C}"/>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Force AG Failovers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uFill>
                    <a:solidFill>
                      <a:srgbClr val="50E6FF"/>
                    </a:solidFill>
                  </a:uFill>
                  <a:latin typeface="+mn-lt"/>
                  <a:ea typeface="Segoe UI" pitchFamily="34" charset="0"/>
                  <a:cs typeface="Cascadia Code" panose="020B0609020000020004" pitchFamily="49" charset="0"/>
                </a:rPr>
                <a:t>Force</a:t>
              </a:r>
              <a:r>
                <a:rPr lang="en-US" sz="500" kern="0" dirty="0">
                  <a:uFill>
                    <a:solidFill>
                      <a:srgbClr val="50E6FF"/>
                    </a:solidFill>
                  </a:uFill>
                  <a:latin typeface="+mn-lt"/>
                  <a:ea typeface="Segoe UI" pitchFamily="34" charset="0"/>
                  <a:cs typeface="Cascadia Code" panose="020B0609020000020004" pitchFamily="49" charset="0"/>
                </a:rPr>
                <a:t> failovers in continuous loops or injections, similar to a malicious end-user/tester</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61" name="Picture 460" descr="Logo, icon&#10;&#10;Description automatically generated">
            <a:extLst>
              <a:ext uri="{FF2B5EF4-FFF2-40B4-BE49-F238E27FC236}">
                <a16:creationId xmlns:a16="http://schemas.microsoft.com/office/drawing/2014/main" id="{738334BC-B002-EDD3-1BC1-3F3E9B5FED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9753" y="2669105"/>
            <a:ext cx="152838" cy="152838"/>
          </a:xfrm>
          <a:prstGeom prst="rect">
            <a:avLst/>
          </a:prstGeom>
        </p:spPr>
      </p:pic>
      <p:grpSp>
        <p:nvGrpSpPr>
          <p:cNvPr id="474" name="Group 473">
            <a:extLst>
              <a:ext uri="{FF2B5EF4-FFF2-40B4-BE49-F238E27FC236}">
                <a16:creationId xmlns:a16="http://schemas.microsoft.com/office/drawing/2014/main" id="{3323DADC-60B9-E15A-F7A4-A963F4BB24F0}"/>
              </a:ext>
            </a:extLst>
          </p:cNvPr>
          <p:cNvGrpSpPr/>
          <p:nvPr/>
        </p:nvGrpSpPr>
        <p:grpSpPr>
          <a:xfrm>
            <a:off x="948104" y="3377784"/>
            <a:ext cx="1304292" cy="483205"/>
            <a:chOff x="358505" y="1475801"/>
            <a:chExt cx="1304292" cy="483205"/>
          </a:xfrm>
        </p:grpSpPr>
        <p:grpSp>
          <p:nvGrpSpPr>
            <p:cNvPr id="476" name="Group 475">
              <a:extLst>
                <a:ext uri="{FF2B5EF4-FFF2-40B4-BE49-F238E27FC236}">
                  <a16:creationId xmlns:a16="http://schemas.microsoft.com/office/drawing/2014/main" id="{6DB69EB6-96E5-CB66-1EF7-895BD43C0D53}"/>
                </a:ext>
              </a:extLst>
            </p:cNvPr>
            <p:cNvGrpSpPr/>
            <p:nvPr/>
          </p:nvGrpSpPr>
          <p:grpSpPr>
            <a:xfrm>
              <a:off x="358505" y="1554931"/>
              <a:ext cx="1304292" cy="404075"/>
              <a:chOff x="3870732" y="2142040"/>
              <a:chExt cx="1304292" cy="404075"/>
            </a:xfrm>
          </p:grpSpPr>
          <p:sp>
            <p:nvSpPr>
              <p:cNvPr id="478" name="Rectangle: Rounded Corners 477">
                <a:extLst>
                  <a:ext uri="{FF2B5EF4-FFF2-40B4-BE49-F238E27FC236}">
                    <a16:creationId xmlns:a16="http://schemas.microsoft.com/office/drawing/2014/main" id="{B1610D18-B8AC-59CA-0F6F-DB96F1AD39E0}"/>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a:extLst>
                  <a:ext uri="{FF2B5EF4-FFF2-40B4-BE49-F238E27FC236}">
                    <a16:creationId xmlns:a16="http://schemas.microsoft.com/office/drawing/2014/main" id="{06FF74A9-82D6-ED46-4A0F-36A3CE518254}"/>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Read User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Read access from Secondary, if available</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77" name="Picture 476" descr="Icon&#10;&#10;Description automatically generated">
              <a:extLst>
                <a:ext uri="{FF2B5EF4-FFF2-40B4-BE49-F238E27FC236}">
                  <a16:creationId xmlns:a16="http://schemas.microsoft.com/office/drawing/2014/main" id="{A8FADBC6-AEDA-4E9A-EF73-4D9DFC6301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89" name="Straight Connector 488">
            <a:extLst>
              <a:ext uri="{FF2B5EF4-FFF2-40B4-BE49-F238E27FC236}">
                <a16:creationId xmlns:a16="http://schemas.microsoft.com/office/drawing/2014/main" id="{626F40D1-B1F6-6C07-566F-3C86327E1432}"/>
              </a:ext>
            </a:extLst>
          </p:cNvPr>
          <p:cNvCxnSpPr>
            <a:cxnSpLocks/>
          </p:cNvCxnSpPr>
          <p:nvPr/>
        </p:nvCxnSpPr>
        <p:spPr>
          <a:xfrm flipH="1">
            <a:off x="3721930" y="3253381"/>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ACFCC0-70B0-4E1A-B1BD-A65946DD8190}"/>
              </a:ext>
            </a:extLst>
          </p:cNvPr>
          <p:cNvCxnSpPr>
            <a:cxnSpLocks/>
          </p:cNvCxnSpPr>
          <p:nvPr/>
        </p:nvCxnSpPr>
        <p:spPr>
          <a:xfrm flipH="1">
            <a:off x="3712831" y="2297753"/>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7AD817D-2F58-20FE-6FDC-382B1ADC5D80}"/>
              </a:ext>
            </a:extLst>
          </p:cNvPr>
          <p:cNvSpPr/>
          <p:nvPr/>
        </p:nvSpPr>
        <p:spPr bwMode="auto">
          <a:xfrm>
            <a:off x="2723924" y="262063"/>
            <a:ext cx="8177782" cy="5596240"/>
          </a:xfrm>
          <a:prstGeom prst="rect">
            <a:avLst/>
          </a:prstGeom>
          <a:solidFill>
            <a:srgbClr val="1A202C">
              <a:alpha val="76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7" name="Group 496">
            <a:extLst>
              <a:ext uri="{FF2B5EF4-FFF2-40B4-BE49-F238E27FC236}">
                <a16:creationId xmlns:a16="http://schemas.microsoft.com/office/drawing/2014/main" id="{F9C2FABC-1F6C-B0C4-E7A4-ACAA691F209F}"/>
              </a:ext>
            </a:extLst>
          </p:cNvPr>
          <p:cNvGrpSpPr/>
          <p:nvPr/>
        </p:nvGrpSpPr>
        <p:grpSpPr>
          <a:xfrm>
            <a:off x="2844584" y="453684"/>
            <a:ext cx="705268" cy="512029"/>
            <a:chOff x="2878393" y="275017"/>
            <a:chExt cx="705268" cy="512029"/>
          </a:xfrm>
        </p:grpSpPr>
        <p:sp>
          <p:nvSpPr>
            <p:cNvPr id="30" name="Rectangle 29">
              <a:extLst>
                <a:ext uri="{FF2B5EF4-FFF2-40B4-BE49-F238E27FC236}">
                  <a16:creationId xmlns:a16="http://schemas.microsoft.com/office/drawing/2014/main" id="{E0D6B57A-05D2-ABF2-B381-CA822D7E0A21}"/>
                </a:ext>
              </a:extLst>
            </p:cNvPr>
            <p:cNvSpPr/>
            <p:nvPr/>
          </p:nvSpPr>
          <p:spPr bwMode="auto">
            <a:xfrm>
              <a:off x="2889324" y="382971"/>
              <a:ext cx="69433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Chaos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8D425E9F-397A-A580-E3D3-DE4488BAA4BD}"/>
                </a:ext>
              </a:extLst>
            </p:cNvPr>
            <p:cNvGrpSpPr/>
            <p:nvPr/>
          </p:nvGrpSpPr>
          <p:grpSpPr>
            <a:xfrm>
              <a:off x="2878393" y="275017"/>
              <a:ext cx="580826" cy="422579"/>
              <a:chOff x="2512032" y="215596"/>
              <a:chExt cx="580826" cy="422579"/>
            </a:xfrm>
          </p:grpSpPr>
          <p:sp>
            <p:nvSpPr>
              <p:cNvPr id="25" name="Rectangle 24">
                <a:extLst>
                  <a:ext uri="{FF2B5EF4-FFF2-40B4-BE49-F238E27FC236}">
                    <a16:creationId xmlns:a16="http://schemas.microsoft.com/office/drawing/2014/main" id="{192E29A2-EF08-5E84-7C66-3DF4B78B7B42}"/>
                  </a:ext>
                </a:extLst>
              </p:cNvPr>
              <p:cNvSpPr/>
              <p:nvPr/>
            </p:nvSpPr>
            <p:spPr bwMode="auto">
              <a:xfrm>
                <a:off x="2512032" y="323550"/>
                <a:ext cx="462149" cy="314625"/>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C796889-26F9-A02B-7A87-19E874519FDD}"/>
                  </a:ext>
                </a:extLst>
              </p:cNvPr>
              <p:cNvSpPr/>
              <p:nvPr/>
            </p:nvSpPr>
            <p:spPr bwMode="auto">
              <a:xfrm>
                <a:off x="2522319" y="215596"/>
                <a:ext cx="5705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Prep</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pic>
            <p:nvPicPr>
              <p:cNvPr id="37" name="Picture 36" descr="Icon&#10;&#10;Description automatically generated">
                <a:extLst>
                  <a:ext uri="{FF2B5EF4-FFF2-40B4-BE49-F238E27FC236}">
                    <a16:creationId xmlns:a16="http://schemas.microsoft.com/office/drawing/2014/main" id="{7DF35D8F-2DB0-21FB-3529-A5B4007FA9B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2906" y="375362"/>
                <a:ext cx="85079" cy="85079"/>
              </a:xfrm>
              <a:prstGeom prst="rect">
                <a:avLst/>
              </a:prstGeom>
            </p:spPr>
          </p:pic>
          <p:pic>
            <p:nvPicPr>
              <p:cNvPr id="38" name="Picture 37" descr="Logo, icon&#10;&#10;Description automatically generated">
                <a:extLst>
                  <a:ext uri="{FF2B5EF4-FFF2-40B4-BE49-F238E27FC236}">
                    <a16:creationId xmlns:a16="http://schemas.microsoft.com/office/drawing/2014/main" id="{27B1975C-3949-FBB0-44AF-626EA5D385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0584" y="466826"/>
                <a:ext cx="102695" cy="102695"/>
              </a:xfrm>
              <a:prstGeom prst="rect">
                <a:avLst/>
              </a:prstGeom>
            </p:spPr>
          </p:pic>
        </p:grpSp>
      </p:grpSp>
      <p:cxnSp>
        <p:nvCxnSpPr>
          <p:cNvPr id="47" name="Connector: Elbow 46">
            <a:extLst>
              <a:ext uri="{FF2B5EF4-FFF2-40B4-BE49-F238E27FC236}">
                <a16:creationId xmlns:a16="http://schemas.microsoft.com/office/drawing/2014/main" id="{4C7220DC-7D63-9DC0-DCC9-DC8631F2C829}"/>
              </a:ext>
            </a:extLst>
          </p:cNvPr>
          <p:cNvCxnSpPr>
            <a:cxnSpLocks/>
            <a:stCxn id="16" idx="3"/>
            <a:endCxn id="1232" idx="1"/>
          </p:cNvCxnSpPr>
          <p:nvPr/>
        </p:nvCxnSpPr>
        <p:spPr>
          <a:xfrm>
            <a:off x="2119148" y="1704534"/>
            <a:ext cx="733724" cy="645606"/>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62" name="Connector: Elbow 461">
            <a:extLst>
              <a:ext uri="{FF2B5EF4-FFF2-40B4-BE49-F238E27FC236}">
                <a16:creationId xmlns:a16="http://schemas.microsoft.com/office/drawing/2014/main" id="{0E3F84A2-76D3-2160-3778-F4B936CF85C9}"/>
              </a:ext>
            </a:extLst>
          </p:cNvPr>
          <p:cNvCxnSpPr>
            <a:cxnSpLocks/>
            <a:stCxn id="458" idx="3"/>
            <a:endCxn id="1232" idx="1"/>
          </p:cNvCxnSpPr>
          <p:nvPr/>
        </p:nvCxnSpPr>
        <p:spPr>
          <a:xfrm flipV="1">
            <a:off x="2125247" y="2350140"/>
            <a:ext cx="727625" cy="64036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84" name="Connector: Elbow 483">
            <a:extLst>
              <a:ext uri="{FF2B5EF4-FFF2-40B4-BE49-F238E27FC236}">
                <a16:creationId xmlns:a16="http://schemas.microsoft.com/office/drawing/2014/main" id="{C88BFD47-3DA6-2703-2BAD-98E0676D77E5}"/>
              </a:ext>
            </a:extLst>
          </p:cNvPr>
          <p:cNvCxnSpPr>
            <a:cxnSpLocks/>
            <a:stCxn id="478" idx="3"/>
            <a:endCxn id="1237" idx="1"/>
          </p:cNvCxnSpPr>
          <p:nvPr/>
        </p:nvCxnSpPr>
        <p:spPr>
          <a:xfrm flipV="1">
            <a:off x="2126376" y="3290584"/>
            <a:ext cx="720653" cy="357239"/>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500" name="Rectangle 499">
            <a:extLst>
              <a:ext uri="{FF2B5EF4-FFF2-40B4-BE49-F238E27FC236}">
                <a16:creationId xmlns:a16="http://schemas.microsoft.com/office/drawing/2014/main" id="{43946C97-1F1A-311F-51CF-13A8A21FC232}"/>
              </a:ext>
            </a:extLst>
          </p:cNvPr>
          <p:cNvSpPr/>
          <p:nvPr/>
        </p:nvSpPr>
        <p:spPr bwMode="auto">
          <a:xfrm>
            <a:off x="3736686" y="2272844"/>
            <a:ext cx="2912152"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2" name="Connector: Elbow 501">
            <a:extLst>
              <a:ext uri="{FF2B5EF4-FFF2-40B4-BE49-F238E27FC236}">
                <a16:creationId xmlns:a16="http://schemas.microsoft.com/office/drawing/2014/main" id="{E0C8658B-2508-0AF3-E000-46F879E6A785}"/>
              </a:ext>
            </a:extLst>
          </p:cNvPr>
          <p:cNvCxnSpPr>
            <a:cxnSpLocks/>
          </p:cNvCxnSpPr>
          <p:nvPr/>
        </p:nvCxnSpPr>
        <p:spPr>
          <a:xfrm rot="16200000" flipV="1">
            <a:off x="5096261" y="2311053"/>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4" name="Connector: Elbow 503">
            <a:extLst>
              <a:ext uri="{FF2B5EF4-FFF2-40B4-BE49-F238E27FC236}">
                <a16:creationId xmlns:a16="http://schemas.microsoft.com/office/drawing/2014/main" id="{A467B5C5-D534-B072-0421-C23FF7BE6E52}"/>
              </a:ext>
            </a:extLst>
          </p:cNvPr>
          <p:cNvCxnSpPr>
            <a:cxnSpLocks/>
          </p:cNvCxnSpPr>
          <p:nvPr/>
        </p:nvCxnSpPr>
        <p:spPr>
          <a:xfrm rot="16200000" flipV="1">
            <a:off x="5164436" y="2311053"/>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505" name="Rectangle 504">
            <a:extLst>
              <a:ext uri="{FF2B5EF4-FFF2-40B4-BE49-F238E27FC236}">
                <a16:creationId xmlns:a16="http://schemas.microsoft.com/office/drawing/2014/main" id="{869A3B30-3C40-9EBB-DFCA-CA8240DE67A9}"/>
              </a:ext>
            </a:extLst>
          </p:cNvPr>
          <p:cNvSpPr/>
          <p:nvPr/>
        </p:nvSpPr>
        <p:spPr bwMode="auto">
          <a:xfrm>
            <a:off x="3736686" y="3229448"/>
            <a:ext cx="2912152" cy="4980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6" name="Connector: Elbow 505">
            <a:extLst>
              <a:ext uri="{FF2B5EF4-FFF2-40B4-BE49-F238E27FC236}">
                <a16:creationId xmlns:a16="http://schemas.microsoft.com/office/drawing/2014/main" id="{A2B35411-0059-442C-0915-7501CA54B3A4}"/>
              </a:ext>
            </a:extLst>
          </p:cNvPr>
          <p:cNvCxnSpPr>
            <a:cxnSpLocks/>
          </p:cNvCxnSpPr>
          <p:nvPr/>
        </p:nvCxnSpPr>
        <p:spPr>
          <a:xfrm rot="16200000" flipV="1">
            <a:off x="5096261" y="3266609"/>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8" name="Connector: Elbow 507">
            <a:extLst>
              <a:ext uri="{FF2B5EF4-FFF2-40B4-BE49-F238E27FC236}">
                <a16:creationId xmlns:a16="http://schemas.microsoft.com/office/drawing/2014/main" id="{89B65280-F45D-EB8D-3BDC-CD72BECAA858}"/>
              </a:ext>
            </a:extLst>
          </p:cNvPr>
          <p:cNvCxnSpPr>
            <a:cxnSpLocks/>
          </p:cNvCxnSpPr>
          <p:nvPr/>
        </p:nvCxnSpPr>
        <p:spPr>
          <a:xfrm rot="16200000" flipV="1">
            <a:off x="5164436" y="326660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pic>
        <p:nvPicPr>
          <p:cNvPr id="510" name="Picture 509" descr="Icon&#10;&#10;Description automatically generated">
            <a:extLst>
              <a:ext uri="{FF2B5EF4-FFF2-40B4-BE49-F238E27FC236}">
                <a16:creationId xmlns:a16="http://schemas.microsoft.com/office/drawing/2014/main" id="{531BD1B9-4494-C9E7-3867-94A547960B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7921" y="2701374"/>
            <a:ext cx="163705" cy="163705"/>
          </a:xfrm>
          <a:prstGeom prst="rect">
            <a:avLst/>
          </a:prstGeom>
        </p:spPr>
      </p:pic>
      <p:pic>
        <p:nvPicPr>
          <p:cNvPr id="511" name="Picture 510" descr="Icon&#10;&#10;Description automatically generated">
            <a:extLst>
              <a:ext uri="{FF2B5EF4-FFF2-40B4-BE49-F238E27FC236}">
                <a16:creationId xmlns:a16="http://schemas.microsoft.com/office/drawing/2014/main" id="{6C1B2D56-562F-3C4D-AEE8-3D1641FC77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0902" y="2088520"/>
            <a:ext cx="163705" cy="163705"/>
          </a:xfrm>
          <a:prstGeom prst="rect">
            <a:avLst/>
          </a:prstGeom>
        </p:spPr>
      </p:pic>
      <p:grpSp>
        <p:nvGrpSpPr>
          <p:cNvPr id="64" name="Group 63">
            <a:extLst>
              <a:ext uri="{FF2B5EF4-FFF2-40B4-BE49-F238E27FC236}">
                <a16:creationId xmlns:a16="http://schemas.microsoft.com/office/drawing/2014/main" id="{5D34AA61-30D1-C7B8-A6D0-B255EDFB503B}"/>
              </a:ext>
            </a:extLst>
          </p:cNvPr>
          <p:cNvGrpSpPr/>
          <p:nvPr/>
        </p:nvGrpSpPr>
        <p:grpSpPr>
          <a:xfrm>
            <a:off x="2161422" y="4118278"/>
            <a:ext cx="1304292" cy="426333"/>
            <a:chOff x="3870732" y="2162350"/>
            <a:chExt cx="1304292" cy="426333"/>
          </a:xfrm>
        </p:grpSpPr>
        <p:sp>
          <p:nvSpPr>
            <p:cNvPr id="66" name="Rectangle: Rounded Corners 65">
              <a:extLst>
                <a:ext uri="{FF2B5EF4-FFF2-40B4-BE49-F238E27FC236}">
                  <a16:creationId xmlns:a16="http://schemas.microsoft.com/office/drawing/2014/main" id="{7B0D9D15-F3AB-481E-7261-84C2A698A23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6704958-5B48-1B1F-1E9E-BE254890D1C0}"/>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Replica Network failures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Packet corruption, duplicates, delay and loss – to break </a:t>
              </a:r>
              <a:r>
                <a:rPr lang="en-US" sz="500" b="1" kern="0" dirty="0">
                  <a:uFill>
                    <a:solidFill>
                      <a:srgbClr val="50E6FF"/>
                    </a:solidFill>
                  </a:uFill>
                  <a:latin typeface="+mn-lt"/>
                  <a:ea typeface="Segoe UI" pitchFamily="34" charset="0"/>
                  <a:cs typeface="Cascadia Code" panose="020B0609020000020004" pitchFamily="49" charset="0"/>
                </a:rPr>
                <a:t>seeding</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71" name="Freeform: Shape 70">
            <a:extLst>
              <a:ext uri="{FF2B5EF4-FFF2-40B4-BE49-F238E27FC236}">
                <a16:creationId xmlns:a16="http://schemas.microsoft.com/office/drawing/2014/main" id="{FE51DEFE-97A3-47D3-5AF2-36EE4EDFF205}"/>
              </a:ext>
            </a:extLst>
          </p:cNvPr>
          <p:cNvSpPr/>
          <p:nvPr/>
        </p:nvSpPr>
        <p:spPr bwMode="auto">
          <a:xfrm>
            <a:off x="3340791" y="2306709"/>
            <a:ext cx="387350" cy="1812925"/>
          </a:xfrm>
          <a:custGeom>
            <a:avLst/>
            <a:gdLst>
              <a:gd name="connsiteX0" fmla="*/ 0 w 387350"/>
              <a:gd name="connsiteY0" fmla="*/ 1812925 h 1812925"/>
              <a:gd name="connsiteX1" fmla="*/ 196850 w 387350"/>
              <a:gd name="connsiteY1" fmla="*/ 0 h 1812925"/>
              <a:gd name="connsiteX2" fmla="*/ 387350 w 387350"/>
              <a:gd name="connsiteY2" fmla="*/ 0 h 1812925"/>
            </a:gdLst>
            <a:ahLst/>
            <a:cxnLst>
              <a:cxn ang="0">
                <a:pos x="connsiteX0" y="connsiteY0"/>
              </a:cxn>
              <a:cxn ang="0">
                <a:pos x="connsiteX1" y="connsiteY1"/>
              </a:cxn>
              <a:cxn ang="0">
                <a:pos x="connsiteX2" y="connsiteY2"/>
              </a:cxn>
            </a:cxnLst>
            <a:rect l="l" t="t" r="r" b="b"/>
            <a:pathLst>
              <a:path w="387350" h="1812925">
                <a:moveTo>
                  <a:pt x="0" y="1812925"/>
                </a:moveTo>
                <a:lnTo>
                  <a:pt x="196850" y="0"/>
                </a:lnTo>
                <a:lnTo>
                  <a:pt x="387350" y="0"/>
                </a:lnTo>
              </a:path>
            </a:pathLst>
          </a:custGeom>
          <a:noFill/>
          <a:ln>
            <a:solidFill>
              <a:srgbClr val="FC9804"/>
            </a:solidFill>
            <a:prstDash val="sysDash"/>
            <a:headEnd type="none" w="med" len="med"/>
            <a:tailEnd type="triangle" w="sm" len="sm"/>
          </a:ln>
          <a:effectLst>
            <a:glow rad="63500">
              <a:schemeClr val="accent3">
                <a:satMod val="175000"/>
                <a:alpha val="9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050ABF46-706A-B236-A00B-F0F57C4D1310}"/>
              </a:ext>
            </a:extLst>
          </p:cNvPr>
          <p:cNvSpPr/>
          <p:nvPr/>
        </p:nvSpPr>
        <p:spPr bwMode="auto">
          <a:xfrm>
            <a:off x="3343966" y="3252859"/>
            <a:ext cx="387350" cy="869950"/>
          </a:xfrm>
          <a:custGeom>
            <a:avLst/>
            <a:gdLst>
              <a:gd name="connsiteX0" fmla="*/ 0 w 387350"/>
              <a:gd name="connsiteY0" fmla="*/ 869950 h 869950"/>
              <a:gd name="connsiteX1" fmla="*/ 95250 w 387350"/>
              <a:gd name="connsiteY1" fmla="*/ 0 h 869950"/>
              <a:gd name="connsiteX2" fmla="*/ 387350 w 387350"/>
              <a:gd name="connsiteY2" fmla="*/ 0 h 869950"/>
            </a:gdLst>
            <a:ahLst/>
            <a:cxnLst>
              <a:cxn ang="0">
                <a:pos x="connsiteX0" y="connsiteY0"/>
              </a:cxn>
              <a:cxn ang="0">
                <a:pos x="connsiteX1" y="connsiteY1"/>
              </a:cxn>
              <a:cxn ang="0">
                <a:pos x="connsiteX2" y="connsiteY2"/>
              </a:cxn>
            </a:cxnLst>
            <a:rect l="l" t="t" r="r" b="b"/>
            <a:pathLst>
              <a:path w="387350" h="869950">
                <a:moveTo>
                  <a:pt x="0" y="869950"/>
                </a:moveTo>
                <a:lnTo>
                  <a:pt x="95250" y="0"/>
                </a:lnTo>
                <a:lnTo>
                  <a:pt x="387350" y="0"/>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97" name="Picture 96" descr="Logo, icon&#10;&#10;Description automatically generated">
            <a:extLst>
              <a:ext uri="{FF2B5EF4-FFF2-40B4-BE49-F238E27FC236}">
                <a16:creationId xmlns:a16="http://schemas.microsoft.com/office/drawing/2014/main" id="{5EB9B140-E272-9261-BA5E-C0D6A6C3B3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47212" y="3159732"/>
            <a:ext cx="152838" cy="152838"/>
          </a:xfrm>
          <a:prstGeom prst="rect">
            <a:avLst/>
          </a:prstGeom>
        </p:spPr>
      </p:pic>
      <p:pic>
        <p:nvPicPr>
          <p:cNvPr id="98" name="Picture 97" descr="Logo, icon&#10;&#10;Description automatically generated">
            <a:extLst>
              <a:ext uri="{FF2B5EF4-FFF2-40B4-BE49-F238E27FC236}">
                <a16:creationId xmlns:a16="http://schemas.microsoft.com/office/drawing/2014/main" id="{20DBD4C8-9FB6-0C5B-0D57-8F032CA3782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14399" y="2194724"/>
            <a:ext cx="152838" cy="152838"/>
          </a:xfrm>
          <a:prstGeom prst="rect">
            <a:avLst/>
          </a:prstGeom>
        </p:spPr>
      </p:pic>
      <p:sp>
        <p:nvSpPr>
          <p:cNvPr id="107" name="Rectangle 106">
            <a:extLst>
              <a:ext uri="{FF2B5EF4-FFF2-40B4-BE49-F238E27FC236}">
                <a16:creationId xmlns:a16="http://schemas.microsoft.com/office/drawing/2014/main" id="{55444A16-47F4-1E96-DF14-928927D204DA}"/>
              </a:ext>
            </a:extLst>
          </p:cNvPr>
          <p:cNvSpPr/>
          <p:nvPr/>
        </p:nvSpPr>
        <p:spPr bwMode="auto">
          <a:xfrm>
            <a:off x="4036689" y="1734693"/>
            <a:ext cx="223625" cy="17735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descr="Logo, icon&#10;&#10;Description automatically generated">
            <a:extLst>
              <a:ext uri="{FF2B5EF4-FFF2-40B4-BE49-F238E27FC236}">
                <a16:creationId xmlns:a16="http://schemas.microsoft.com/office/drawing/2014/main" id="{95BAC4A9-D926-4167-A3AE-542D1FD424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0348" y="1646854"/>
            <a:ext cx="152838" cy="152838"/>
          </a:xfrm>
          <a:prstGeom prst="rect">
            <a:avLst/>
          </a:prstGeom>
        </p:spPr>
      </p:pic>
      <p:sp>
        <p:nvSpPr>
          <p:cNvPr id="113" name="Rectangle 112">
            <a:extLst>
              <a:ext uri="{FF2B5EF4-FFF2-40B4-BE49-F238E27FC236}">
                <a16:creationId xmlns:a16="http://schemas.microsoft.com/office/drawing/2014/main" id="{4050C411-941B-592E-1124-6502E27D41AE}"/>
              </a:ext>
            </a:extLst>
          </p:cNvPr>
          <p:cNvSpPr/>
          <p:nvPr/>
        </p:nvSpPr>
        <p:spPr bwMode="auto">
          <a:xfrm>
            <a:off x="3918094" y="1206382"/>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D1663E1-C9A3-1BC4-D414-A3E83855A334}"/>
              </a:ext>
            </a:extLst>
          </p:cNvPr>
          <p:cNvSpPr/>
          <p:nvPr/>
        </p:nvSpPr>
        <p:spPr bwMode="auto">
          <a:xfrm>
            <a:off x="3871075" y="1108951"/>
            <a:ext cx="2630224"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descr="Logo, icon&#10;&#10;Description automatically generated">
            <a:extLst>
              <a:ext uri="{FF2B5EF4-FFF2-40B4-BE49-F238E27FC236}">
                <a16:creationId xmlns:a16="http://schemas.microsoft.com/office/drawing/2014/main" id="{359437B1-5F06-2783-55DB-3DCC456AA0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40422" y="1114043"/>
            <a:ext cx="152838" cy="152838"/>
          </a:xfrm>
          <a:prstGeom prst="rect">
            <a:avLst/>
          </a:prstGeom>
        </p:spPr>
      </p:pic>
      <p:pic>
        <p:nvPicPr>
          <p:cNvPr id="120" name="Picture 119" descr="Logo, icon&#10;&#10;Description automatically generated">
            <a:extLst>
              <a:ext uri="{FF2B5EF4-FFF2-40B4-BE49-F238E27FC236}">
                <a16:creationId xmlns:a16="http://schemas.microsoft.com/office/drawing/2014/main" id="{EFC9B25A-9216-B4FF-CA7A-800B63DE076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32490" y="1031394"/>
            <a:ext cx="152838" cy="152838"/>
          </a:xfrm>
          <a:prstGeom prst="rect">
            <a:avLst/>
          </a:prstGeom>
        </p:spPr>
      </p:pic>
      <p:sp>
        <p:nvSpPr>
          <p:cNvPr id="123" name="Rectangle 122">
            <a:extLst>
              <a:ext uri="{FF2B5EF4-FFF2-40B4-BE49-F238E27FC236}">
                <a16:creationId xmlns:a16="http://schemas.microsoft.com/office/drawing/2014/main" id="{A08478A1-90A3-5614-48AA-24BDC72EC130}"/>
              </a:ext>
            </a:extLst>
          </p:cNvPr>
          <p:cNvSpPr/>
          <p:nvPr/>
        </p:nvSpPr>
        <p:spPr bwMode="auto">
          <a:xfrm>
            <a:off x="5207564" y="119670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23" descr="Logo, icon&#10;&#10;Description automatically generated">
            <a:extLst>
              <a:ext uri="{FF2B5EF4-FFF2-40B4-BE49-F238E27FC236}">
                <a16:creationId xmlns:a16="http://schemas.microsoft.com/office/drawing/2014/main" id="{10105E41-6723-85FB-254C-EBEC6A9DA75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29892" y="1104366"/>
            <a:ext cx="152838" cy="152838"/>
          </a:xfrm>
          <a:prstGeom prst="rect">
            <a:avLst/>
          </a:prstGeom>
        </p:spPr>
      </p:pic>
      <p:grpSp>
        <p:nvGrpSpPr>
          <p:cNvPr id="125" name="Group 124">
            <a:extLst>
              <a:ext uri="{FF2B5EF4-FFF2-40B4-BE49-F238E27FC236}">
                <a16:creationId xmlns:a16="http://schemas.microsoft.com/office/drawing/2014/main" id="{C2D6458B-10F0-3EC2-4FEF-D92AB5A44B8E}"/>
              </a:ext>
            </a:extLst>
          </p:cNvPr>
          <p:cNvGrpSpPr/>
          <p:nvPr/>
        </p:nvGrpSpPr>
        <p:grpSpPr>
          <a:xfrm>
            <a:off x="5115815" y="378540"/>
            <a:ext cx="1652074" cy="206783"/>
            <a:chOff x="3725732" y="2162350"/>
            <a:chExt cx="1652074" cy="206783"/>
          </a:xfrm>
        </p:grpSpPr>
        <p:sp>
          <p:nvSpPr>
            <p:cNvPr id="126" name="Rectangle: Rounded Corners 125">
              <a:extLst>
                <a:ext uri="{FF2B5EF4-FFF2-40B4-BE49-F238E27FC236}">
                  <a16:creationId xmlns:a16="http://schemas.microsoft.com/office/drawing/2014/main" id="{0AB5201E-DE2C-5F6A-CA27-49CFE5426424}"/>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83AAEB5-96EE-C71E-78B1-D4D1C9FCDDBC}"/>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entire </a:t>
              </a:r>
              <a:r>
                <a:rPr kumimoji="0" lang="en-US" sz="600" b="1" i="0" u="none" strike="noStrike" kern="0" cap="none" spc="0" normalizeH="0" baseline="0" noProof="0" dirty="0" err="1">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15" name="Freeform: Shape 514">
            <a:extLst>
              <a:ext uri="{FF2B5EF4-FFF2-40B4-BE49-F238E27FC236}">
                <a16:creationId xmlns:a16="http://schemas.microsoft.com/office/drawing/2014/main" id="{8CB61F48-12D7-9DA4-B0D5-FEED479F4552}"/>
              </a:ext>
            </a:extLst>
          </p:cNvPr>
          <p:cNvSpPr/>
          <p:nvPr/>
        </p:nvSpPr>
        <p:spPr bwMode="auto">
          <a:xfrm>
            <a:off x="5201341" y="484259"/>
            <a:ext cx="171450" cy="568325"/>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A4B68249-8C87-2F7C-C0D7-FEF4380F6278}"/>
              </a:ext>
            </a:extLst>
          </p:cNvPr>
          <p:cNvSpPr/>
          <p:nvPr/>
        </p:nvSpPr>
        <p:spPr bwMode="auto">
          <a:xfrm>
            <a:off x="8411453" y="281607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1" name="Picture 530" descr="Logo, icon&#10;&#10;Description automatically generated">
            <a:extLst>
              <a:ext uri="{FF2B5EF4-FFF2-40B4-BE49-F238E27FC236}">
                <a16:creationId xmlns:a16="http://schemas.microsoft.com/office/drawing/2014/main" id="{2E3C35E1-6050-3516-0FB8-28FF7D94F0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33781" y="2723736"/>
            <a:ext cx="152838" cy="152838"/>
          </a:xfrm>
          <a:prstGeom prst="rect">
            <a:avLst/>
          </a:prstGeom>
        </p:spPr>
      </p:pic>
      <p:sp>
        <p:nvSpPr>
          <p:cNvPr id="532" name="Rectangle 531">
            <a:extLst>
              <a:ext uri="{FF2B5EF4-FFF2-40B4-BE49-F238E27FC236}">
                <a16:creationId xmlns:a16="http://schemas.microsoft.com/office/drawing/2014/main" id="{3E418D8B-B3F7-11F6-EB81-6D2EFB2827A4}"/>
              </a:ext>
            </a:extLst>
          </p:cNvPr>
          <p:cNvSpPr/>
          <p:nvPr/>
        </p:nvSpPr>
        <p:spPr bwMode="auto">
          <a:xfrm>
            <a:off x="8350270" y="2726185"/>
            <a:ext cx="1451697" cy="5169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3" name="Picture 532" descr="Logo, icon&#10;&#10;Description automatically generated">
            <a:extLst>
              <a:ext uri="{FF2B5EF4-FFF2-40B4-BE49-F238E27FC236}">
                <a16:creationId xmlns:a16="http://schemas.microsoft.com/office/drawing/2014/main" id="{8FABD9E7-76CA-6536-C67D-5CA422841A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08667" y="2648628"/>
            <a:ext cx="152838" cy="152838"/>
          </a:xfrm>
          <a:prstGeom prst="rect">
            <a:avLst/>
          </a:prstGeom>
        </p:spPr>
      </p:pic>
      <p:grpSp>
        <p:nvGrpSpPr>
          <p:cNvPr id="534" name="Group 533">
            <a:extLst>
              <a:ext uri="{FF2B5EF4-FFF2-40B4-BE49-F238E27FC236}">
                <a16:creationId xmlns:a16="http://schemas.microsoft.com/office/drawing/2014/main" id="{C754B6DA-6B5D-ADCF-D882-97C849DCE042}"/>
              </a:ext>
            </a:extLst>
          </p:cNvPr>
          <p:cNvGrpSpPr/>
          <p:nvPr/>
        </p:nvGrpSpPr>
        <p:grpSpPr>
          <a:xfrm>
            <a:off x="4036348" y="374881"/>
            <a:ext cx="1159882" cy="206783"/>
            <a:chOff x="3830683" y="2162350"/>
            <a:chExt cx="1159882" cy="206783"/>
          </a:xfrm>
        </p:grpSpPr>
        <p:sp>
          <p:nvSpPr>
            <p:cNvPr id="537" name="Rectangle: Rounded Corners 536">
              <a:extLst>
                <a:ext uri="{FF2B5EF4-FFF2-40B4-BE49-F238E27FC236}">
                  <a16:creationId xmlns:a16="http://schemas.microsoft.com/office/drawing/2014/main" id="{59A23B02-6651-5000-A80F-101C8C41CB58}"/>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Rectangle 538">
              <a:extLst>
                <a:ext uri="{FF2B5EF4-FFF2-40B4-BE49-F238E27FC236}">
                  <a16:creationId xmlns:a16="http://schemas.microsoft.com/office/drawing/2014/main" id="{172F4BF5-E849-058E-14B5-4F4EDD812242}"/>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specific containers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0" name="Freeform: Shape 539">
            <a:extLst>
              <a:ext uri="{FF2B5EF4-FFF2-40B4-BE49-F238E27FC236}">
                <a16:creationId xmlns:a16="http://schemas.microsoft.com/office/drawing/2014/main" id="{1AAA8105-1FE7-09A2-A901-F77E487072AD}"/>
              </a:ext>
            </a:extLst>
          </p:cNvPr>
          <p:cNvSpPr/>
          <p:nvPr/>
        </p:nvSpPr>
        <p:spPr bwMode="auto">
          <a:xfrm>
            <a:off x="4016923" y="494037"/>
            <a:ext cx="171450" cy="659740"/>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grpSp>
        <p:nvGrpSpPr>
          <p:cNvPr id="541" name="Group 540">
            <a:extLst>
              <a:ext uri="{FF2B5EF4-FFF2-40B4-BE49-F238E27FC236}">
                <a16:creationId xmlns:a16="http://schemas.microsoft.com/office/drawing/2014/main" id="{8E722D49-2E31-C123-69BD-210D9D599C03}"/>
              </a:ext>
            </a:extLst>
          </p:cNvPr>
          <p:cNvGrpSpPr/>
          <p:nvPr/>
        </p:nvGrpSpPr>
        <p:grpSpPr>
          <a:xfrm>
            <a:off x="5110718" y="655586"/>
            <a:ext cx="1652074" cy="206783"/>
            <a:chOff x="3725732" y="2162350"/>
            <a:chExt cx="1652074" cy="206783"/>
          </a:xfrm>
        </p:grpSpPr>
        <p:sp>
          <p:nvSpPr>
            <p:cNvPr id="547" name="Rectangle: Rounded Corners 546">
              <a:extLst>
                <a:ext uri="{FF2B5EF4-FFF2-40B4-BE49-F238E27FC236}">
                  <a16:creationId xmlns:a16="http://schemas.microsoft.com/office/drawing/2014/main" id="{67D0BB96-1EDE-E8B5-C7B7-2B8905DA4C9E}"/>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Rectangle 547">
              <a:extLst>
                <a:ext uri="{FF2B5EF4-FFF2-40B4-BE49-F238E27FC236}">
                  <a16:creationId xmlns:a16="http://schemas.microsoft.com/office/drawing/2014/main" id="{DD7D3D9C-1691-B104-CB39-8EA6E49BDD45}"/>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random replica</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9" name="Rectangle 548">
            <a:extLst>
              <a:ext uri="{FF2B5EF4-FFF2-40B4-BE49-F238E27FC236}">
                <a16:creationId xmlns:a16="http://schemas.microsoft.com/office/drawing/2014/main" id="{558CA095-7C10-942F-34E8-F87ECBC29D91}"/>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a:t>
            </a:r>
            <a:endParaRPr kumimoji="0" lang="en-US"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nvGrpSpPr>
          <p:cNvPr id="550" name="Group 549">
            <a:extLst>
              <a:ext uri="{FF2B5EF4-FFF2-40B4-BE49-F238E27FC236}">
                <a16:creationId xmlns:a16="http://schemas.microsoft.com/office/drawing/2014/main" id="{503618CE-D935-37E6-01C3-676836B72E32}"/>
              </a:ext>
            </a:extLst>
          </p:cNvPr>
          <p:cNvGrpSpPr/>
          <p:nvPr/>
        </p:nvGrpSpPr>
        <p:grpSpPr>
          <a:xfrm>
            <a:off x="6364523" y="507506"/>
            <a:ext cx="1652074" cy="206783"/>
            <a:chOff x="3786458" y="2162350"/>
            <a:chExt cx="1652074" cy="206783"/>
          </a:xfrm>
        </p:grpSpPr>
        <p:sp>
          <p:nvSpPr>
            <p:cNvPr id="555" name="Rectangle: Rounded Corners 554">
              <a:extLst>
                <a:ext uri="{FF2B5EF4-FFF2-40B4-BE49-F238E27FC236}">
                  <a16:creationId xmlns:a16="http://schemas.microsoft.com/office/drawing/2014/main" id="{7D719747-1B38-0F3D-313F-F8CE1D4034D7}"/>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Rectangle 555">
              <a:extLst>
                <a:ext uri="{FF2B5EF4-FFF2-40B4-BE49-F238E27FC236}">
                  <a16:creationId xmlns:a16="http://schemas.microsoft.com/office/drawing/2014/main" id="{239C6DD4-17EF-6667-32B3-0C213D5B8C3E}"/>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Data Controller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9" name="Graphic 558">
            <a:extLst>
              <a:ext uri="{FF2B5EF4-FFF2-40B4-BE49-F238E27FC236}">
                <a16:creationId xmlns:a16="http://schemas.microsoft.com/office/drawing/2014/main" id="{35FE9CFD-4C12-6B9E-6B86-A4094D423C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19784" y="547318"/>
            <a:ext cx="132018" cy="132018"/>
          </a:xfrm>
          <a:prstGeom prst="rect">
            <a:avLst/>
          </a:prstGeom>
        </p:spPr>
      </p:pic>
      <p:pic>
        <p:nvPicPr>
          <p:cNvPr id="560" name="Graphic 559" descr="Icon of a box with connected dots and lines">
            <a:extLst>
              <a:ext uri="{FF2B5EF4-FFF2-40B4-BE49-F238E27FC236}">
                <a16:creationId xmlns:a16="http://schemas.microsoft.com/office/drawing/2014/main" id="{DEE049F2-4E48-1E98-BD85-6B6399E4F1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17797" y="541799"/>
            <a:ext cx="135551" cy="150072"/>
          </a:xfrm>
          <a:prstGeom prst="rect">
            <a:avLst/>
          </a:prstGeom>
        </p:spPr>
      </p:pic>
      <p:sp>
        <p:nvSpPr>
          <p:cNvPr id="561" name="Rectangle 560">
            <a:extLst>
              <a:ext uri="{FF2B5EF4-FFF2-40B4-BE49-F238E27FC236}">
                <a16:creationId xmlns:a16="http://schemas.microsoft.com/office/drawing/2014/main" id="{C189D4AB-032D-8BA1-5B51-DCC109DF4C6D}"/>
              </a:ext>
            </a:extLst>
          </p:cNvPr>
          <p:cNvSpPr/>
          <p:nvPr/>
        </p:nvSpPr>
        <p:spPr bwMode="auto">
          <a:xfrm>
            <a:off x="7730408" y="523836"/>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COMPUTE CHAOS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sp>
        <p:nvSpPr>
          <p:cNvPr id="564" name="Right Brace 563">
            <a:extLst>
              <a:ext uri="{FF2B5EF4-FFF2-40B4-BE49-F238E27FC236}">
                <a16:creationId xmlns:a16="http://schemas.microsoft.com/office/drawing/2014/main" id="{91E4A8D0-1ED4-71D8-F025-666389EC8C04}"/>
              </a:ext>
            </a:extLst>
          </p:cNvPr>
          <p:cNvSpPr/>
          <p:nvPr/>
        </p:nvSpPr>
        <p:spPr>
          <a:xfrm flipV="1">
            <a:off x="7696451" y="310991"/>
            <a:ext cx="145769" cy="626817"/>
          </a:xfrm>
          <a:prstGeom prst="rightBrace">
            <a:avLst>
              <a:gd name="adj1" fmla="val 44540"/>
              <a:gd name="adj2" fmla="val 49930"/>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68" name="Straight Connector 567">
            <a:extLst>
              <a:ext uri="{FF2B5EF4-FFF2-40B4-BE49-F238E27FC236}">
                <a16:creationId xmlns:a16="http://schemas.microsoft.com/office/drawing/2014/main" id="{B74E53B8-2929-EF5D-75C7-404A698DF8DA}"/>
              </a:ext>
            </a:extLst>
          </p:cNvPr>
          <p:cNvCxnSpPr>
            <a:cxnSpLocks/>
          </p:cNvCxnSpPr>
          <p:nvPr/>
        </p:nvCxnSpPr>
        <p:spPr>
          <a:xfrm flipH="1" flipV="1">
            <a:off x="3898514" y="944149"/>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B111C0D-754D-60EA-99B2-671C983D0CC0}"/>
              </a:ext>
            </a:extLst>
          </p:cNvPr>
          <p:cNvCxnSpPr>
            <a:cxnSpLocks/>
          </p:cNvCxnSpPr>
          <p:nvPr/>
        </p:nvCxnSpPr>
        <p:spPr>
          <a:xfrm flipH="1" flipV="1">
            <a:off x="3869483" y="298255"/>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2" name="Group 571">
            <a:extLst>
              <a:ext uri="{FF2B5EF4-FFF2-40B4-BE49-F238E27FC236}">
                <a16:creationId xmlns:a16="http://schemas.microsoft.com/office/drawing/2014/main" id="{AE40C0AF-48C9-971A-A7E8-DFC664E7F265}"/>
              </a:ext>
            </a:extLst>
          </p:cNvPr>
          <p:cNvGrpSpPr/>
          <p:nvPr/>
        </p:nvGrpSpPr>
        <p:grpSpPr>
          <a:xfrm>
            <a:off x="2597599" y="1672420"/>
            <a:ext cx="1304292" cy="335625"/>
            <a:chOff x="3870732" y="2170662"/>
            <a:chExt cx="1304292" cy="426333"/>
          </a:xfrm>
        </p:grpSpPr>
        <p:sp>
          <p:nvSpPr>
            <p:cNvPr id="573" name="Rectangle: Rounded Corners 572">
              <a:extLst>
                <a:ext uri="{FF2B5EF4-FFF2-40B4-BE49-F238E27FC236}">
                  <a16:creationId xmlns:a16="http://schemas.microsoft.com/office/drawing/2014/main" id="{B416DC80-2878-4C22-D86D-CE43FE728B14}"/>
                </a:ext>
              </a:extLst>
            </p:cNvPr>
            <p:cNvSpPr/>
            <p:nvPr/>
          </p:nvSpPr>
          <p:spPr bwMode="auto">
            <a:xfrm>
              <a:off x="4102942" y="2170662"/>
              <a:ext cx="841489"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C0590F36-5066-ED54-4C3C-AB4FA8800CDD}"/>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Storage latency</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Delay reads/writes to </a:t>
              </a:r>
              <a:r>
                <a:rPr lang="en-US" sz="500" kern="0" dirty="0">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/var/opt/mssql/*</a:t>
              </a:r>
              <a:endPar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endParaRPr>
            </a:p>
          </p:txBody>
        </p:sp>
      </p:grpSp>
      <p:cxnSp>
        <p:nvCxnSpPr>
          <p:cNvPr id="1025" name="Straight Arrow Connector 1024">
            <a:extLst>
              <a:ext uri="{FF2B5EF4-FFF2-40B4-BE49-F238E27FC236}">
                <a16:creationId xmlns:a16="http://schemas.microsoft.com/office/drawing/2014/main" id="{E60A5D5F-FA90-715F-F8EC-28BC4FAF9B73}"/>
              </a:ext>
            </a:extLst>
          </p:cNvPr>
          <p:cNvCxnSpPr>
            <a:cxnSpLocks/>
          </p:cNvCxnSpPr>
          <p:nvPr/>
        </p:nvCxnSpPr>
        <p:spPr>
          <a:xfrm>
            <a:off x="3683599" y="1823177"/>
            <a:ext cx="358201" cy="3489"/>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26" name="Group 1025">
            <a:extLst>
              <a:ext uri="{FF2B5EF4-FFF2-40B4-BE49-F238E27FC236}">
                <a16:creationId xmlns:a16="http://schemas.microsoft.com/office/drawing/2014/main" id="{84E88A06-DF44-C011-61FD-9CC52A91069F}"/>
              </a:ext>
            </a:extLst>
          </p:cNvPr>
          <p:cNvGrpSpPr/>
          <p:nvPr/>
        </p:nvGrpSpPr>
        <p:grpSpPr>
          <a:xfrm>
            <a:off x="4037684" y="641182"/>
            <a:ext cx="1159882" cy="206783"/>
            <a:chOff x="3830683" y="2162350"/>
            <a:chExt cx="1159882" cy="206783"/>
          </a:xfrm>
        </p:grpSpPr>
        <p:sp>
          <p:nvSpPr>
            <p:cNvPr id="1027" name="Rectangle: Rounded Corners 1026">
              <a:extLst>
                <a:ext uri="{FF2B5EF4-FFF2-40B4-BE49-F238E27FC236}">
                  <a16:creationId xmlns:a16="http://schemas.microsoft.com/office/drawing/2014/main" id="{15398280-FFC7-1380-620E-B5BAADF91776}"/>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extLst>
                <a:ext uri="{FF2B5EF4-FFF2-40B4-BE49-F238E27FC236}">
                  <a16:creationId xmlns:a16="http://schemas.microsoft.com/office/drawing/2014/main" id="{C3479728-00E9-806A-41DE-1F7E3C2B4AE3}"/>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Burn CPU and RAM</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1029" name="Freeform: Shape 1028">
            <a:extLst>
              <a:ext uri="{FF2B5EF4-FFF2-40B4-BE49-F238E27FC236}">
                <a16:creationId xmlns:a16="http://schemas.microsoft.com/office/drawing/2014/main" id="{1BCA1C0E-0160-9626-06A9-E3C730CDDFAD}"/>
              </a:ext>
            </a:extLst>
          </p:cNvPr>
          <p:cNvSpPr/>
          <p:nvPr/>
        </p:nvSpPr>
        <p:spPr bwMode="auto">
          <a:xfrm flipH="1">
            <a:off x="5067270" y="726386"/>
            <a:ext cx="238487" cy="382763"/>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032" name="Rectangle 1031">
            <a:extLst>
              <a:ext uri="{FF2B5EF4-FFF2-40B4-BE49-F238E27FC236}">
                <a16:creationId xmlns:a16="http://schemas.microsoft.com/office/drawing/2014/main" id="{B8463C23-DF1C-ADB8-7F21-B592E33B1596}"/>
              </a:ext>
            </a:extLst>
          </p:cNvPr>
          <p:cNvSpPr/>
          <p:nvPr/>
        </p:nvSpPr>
        <p:spPr bwMode="auto">
          <a:xfrm>
            <a:off x="7590968" y="2132283"/>
            <a:ext cx="2380066"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3" name="Connector: Elbow 1032">
            <a:extLst>
              <a:ext uri="{FF2B5EF4-FFF2-40B4-BE49-F238E27FC236}">
                <a16:creationId xmlns:a16="http://schemas.microsoft.com/office/drawing/2014/main" id="{FB3929AF-86E2-2293-EE4F-71A21F3D9761}"/>
              </a:ext>
            </a:extLst>
          </p:cNvPr>
          <p:cNvCxnSpPr>
            <a:cxnSpLocks/>
          </p:cNvCxnSpPr>
          <p:nvPr/>
        </p:nvCxnSpPr>
        <p:spPr>
          <a:xfrm rot="16200000" flipV="1">
            <a:off x="8731679" y="216334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1035" name="Rectangle 1034">
            <a:extLst>
              <a:ext uri="{FF2B5EF4-FFF2-40B4-BE49-F238E27FC236}">
                <a16:creationId xmlns:a16="http://schemas.microsoft.com/office/drawing/2014/main" id="{A06D81AD-64CC-4263-8CB6-799D089343FD}"/>
              </a:ext>
            </a:extLst>
          </p:cNvPr>
          <p:cNvSpPr/>
          <p:nvPr/>
        </p:nvSpPr>
        <p:spPr bwMode="auto">
          <a:xfrm flipH="1" flipV="1">
            <a:off x="7602229" y="780343"/>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33" descr="Logo, icon&#10;&#10;Description automatically generated">
            <a:extLst>
              <a:ext uri="{FF2B5EF4-FFF2-40B4-BE49-F238E27FC236}">
                <a16:creationId xmlns:a16="http://schemas.microsoft.com/office/drawing/2014/main" id="{8560E00C-4774-5CCE-6076-CEA91FF2CB5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8681" y="2047020"/>
            <a:ext cx="152838" cy="152838"/>
          </a:xfrm>
          <a:prstGeom prst="rect">
            <a:avLst/>
          </a:prstGeom>
        </p:spPr>
      </p:pic>
      <p:pic>
        <p:nvPicPr>
          <p:cNvPr id="1036" name="Picture 1035" descr="Logo, icon&#10;&#10;Description automatically generated">
            <a:extLst>
              <a:ext uri="{FF2B5EF4-FFF2-40B4-BE49-F238E27FC236}">
                <a16:creationId xmlns:a16="http://schemas.microsoft.com/office/drawing/2014/main" id="{93C33E9E-6230-519B-F05F-C2A95C0107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2320" y="697127"/>
            <a:ext cx="152838" cy="152838"/>
          </a:xfrm>
          <a:prstGeom prst="rect">
            <a:avLst/>
          </a:prstGeom>
        </p:spPr>
      </p:pic>
      <p:sp>
        <p:nvSpPr>
          <p:cNvPr id="1039" name="Rectangle 1038">
            <a:extLst>
              <a:ext uri="{FF2B5EF4-FFF2-40B4-BE49-F238E27FC236}">
                <a16:creationId xmlns:a16="http://schemas.microsoft.com/office/drawing/2014/main" id="{A3EA2EEC-C8D4-DC4C-E28F-D33BF08545C4}"/>
              </a:ext>
            </a:extLst>
          </p:cNvPr>
          <p:cNvSpPr/>
          <p:nvPr/>
        </p:nvSpPr>
        <p:spPr bwMode="auto">
          <a:xfrm flipH="1" flipV="1">
            <a:off x="6603856" y="792794"/>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1" name="Picture 1040" descr="Logo, icon&#10;&#10;Description automatically generated">
            <a:extLst>
              <a:ext uri="{FF2B5EF4-FFF2-40B4-BE49-F238E27FC236}">
                <a16:creationId xmlns:a16="http://schemas.microsoft.com/office/drawing/2014/main" id="{A0679D4E-721E-58C2-CACC-5E968D3CB5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47596" y="709577"/>
            <a:ext cx="152838" cy="152838"/>
          </a:xfrm>
          <a:prstGeom prst="rect">
            <a:avLst/>
          </a:prstGeom>
        </p:spPr>
      </p:pic>
      <p:sp>
        <p:nvSpPr>
          <p:cNvPr id="1044" name="Rectangle 1043">
            <a:extLst>
              <a:ext uri="{FF2B5EF4-FFF2-40B4-BE49-F238E27FC236}">
                <a16:creationId xmlns:a16="http://schemas.microsoft.com/office/drawing/2014/main" id="{30391CCD-4AAC-C040-FB7C-152426A3685B}"/>
              </a:ext>
            </a:extLst>
          </p:cNvPr>
          <p:cNvSpPr/>
          <p:nvPr/>
        </p:nvSpPr>
        <p:spPr bwMode="auto">
          <a:xfrm flipH="1" flipV="1">
            <a:off x="7915999" y="1153777"/>
            <a:ext cx="827893" cy="22051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8" name="Picture 1047" descr="Logo, icon&#10;&#10;Description automatically generated">
            <a:extLst>
              <a:ext uri="{FF2B5EF4-FFF2-40B4-BE49-F238E27FC236}">
                <a16:creationId xmlns:a16="http://schemas.microsoft.com/office/drawing/2014/main" id="{C8C84214-5D98-5B95-A3A8-768B627D69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31098" y="1049193"/>
            <a:ext cx="152838" cy="152838"/>
          </a:xfrm>
          <a:prstGeom prst="rect">
            <a:avLst/>
          </a:prstGeom>
        </p:spPr>
      </p:pic>
      <p:grpSp>
        <p:nvGrpSpPr>
          <p:cNvPr id="1050" name="Group 1049">
            <a:extLst>
              <a:ext uri="{FF2B5EF4-FFF2-40B4-BE49-F238E27FC236}">
                <a16:creationId xmlns:a16="http://schemas.microsoft.com/office/drawing/2014/main" id="{FB76C8B4-3D48-3134-74A4-C0BA5A28A1F2}"/>
              </a:ext>
            </a:extLst>
          </p:cNvPr>
          <p:cNvGrpSpPr/>
          <p:nvPr/>
        </p:nvGrpSpPr>
        <p:grpSpPr>
          <a:xfrm>
            <a:off x="8308407" y="1152460"/>
            <a:ext cx="1652074" cy="206783"/>
            <a:chOff x="3725732" y="2162350"/>
            <a:chExt cx="1652074" cy="206783"/>
          </a:xfrm>
        </p:grpSpPr>
        <p:sp>
          <p:nvSpPr>
            <p:cNvPr id="1051" name="Rectangle: Rounded Corners 1050">
              <a:extLst>
                <a:ext uri="{FF2B5EF4-FFF2-40B4-BE49-F238E27FC236}">
                  <a16:creationId xmlns:a16="http://schemas.microsoft.com/office/drawing/2014/main" id="{C8BD6BD9-CA7B-5C0A-A081-8CBC614E03C6}"/>
                </a:ext>
              </a:extLst>
            </p:cNvPr>
            <p:cNvSpPr/>
            <p:nvPr/>
          </p:nvSpPr>
          <p:spPr bwMode="auto">
            <a:xfrm>
              <a:off x="4230906" y="2162350"/>
              <a:ext cx="639220"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8C2CF9EF-5760-C190-53DD-7039A15C53E0}"/>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heartbeat</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grpSp>
        <p:nvGrpSpPr>
          <p:cNvPr id="1053" name="Group 1052">
            <a:extLst>
              <a:ext uri="{FF2B5EF4-FFF2-40B4-BE49-F238E27FC236}">
                <a16:creationId xmlns:a16="http://schemas.microsoft.com/office/drawing/2014/main" id="{E9C99DCB-43FB-9EB7-8ED3-DD9BB4C421AA}"/>
              </a:ext>
            </a:extLst>
          </p:cNvPr>
          <p:cNvGrpSpPr/>
          <p:nvPr/>
        </p:nvGrpSpPr>
        <p:grpSpPr>
          <a:xfrm>
            <a:off x="7420889" y="2295346"/>
            <a:ext cx="1652074" cy="206783"/>
            <a:chOff x="4315265" y="1457323"/>
            <a:chExt cx="1652074" cy="206783"/>
          </a:xfrm>
        </p:grpSpPr>
        <p:sp>
          <p:nvSpPr>
            <p:cNvPr id="1054" name="Rectangle: Rounded Corners 1053">
              <a:extLst>
                <a:ext uri="{FF2B5EF4-FFF2-40B4-BE49-F238E27FC236}">
                  <a16:creationId xmlns:a16="http://schemas.microsoft.com/office/drawing/2014/main" id="{380F60A3-B963-19FB-843C-4EFF8EC79B00}"/>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110FBDCF-A925-DB72-0DBA-8A93D3890824}"/>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a:t>
              </a:r>
              <a:r>
                <a:rPr kumimoji="0" lang="en-US" sz="600" b="1" i="0" u="none" strike="noStrike" kern="0" cap="none" spc="0" normalizeH="0" baseline="0" noProof="0" dirty="0" err="1">
                  <a:ln>
                    <a:noFill/>
                  </a:ln>
                  <a:effectLst/>
                  <a:uLnTx/>
                  <a:uFill>
                    <a:solidFill>
                      <a:srgbClr val="50E6FF"/>
                    </a:solidFill>
                  </a:uFill>
                  <a:ea typeface="Segoe UI" pitchFamily="34" charset="0"/>
                  <a:cs typeface="Cascadia Code" panose="020B0609020000020004" pitchFamily="49" charset="0"/>
                </a:rPr>
                <a:t>APIServer</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56" name="Straight Arrow Connector 1055">
            <a:extLst>
              <a:ext uri="{FF2B5EF4-FFF2-40B4-BE49-F238E27FC236}">
                <a16:creationId xmlns:a16="http://schemas.microsoft.com/office/drawing/2014/main" id="{A355C75F-41A0-D45C-7100-3F925274FE28}"/>
              </a:ext>
            </a:extLst>
          </p:cNvPr>
          <p:cNvCxnSpPr>
            <a:cxnSpLocks/>
          </p:cNvCxnSpPr>
          <p:nvPr/>
        </p:nvCxnSpPr>
        <p:spPr>
          <a:xfrm flipH="1" flipV="1">
            <a:off x="8186691" y="2145960"/>
            <a:ext cx="2732" cy="182807"/>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0F4A3182-141F-694A-77CD-1BBFF4C43A24}"/>
              </a:ext>
            </a:extLst>
          </p:cNvPr>
          <p:cNvCxnSpPr>
            <a:cxnSpLocks/>
            <a:stCxn id="1054" idx="1"/>
          </p:cNvCxnSpPr>
          <p:nvPr/>
        </p:nvCxnSpPr>
        <p:spPr>
          <a:xfrm flipH="1">
            <a:off x="7616942" y="2398738"/>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9BED6411-817F-FDB0-5ADB-35B231B4F768}"/>
              </a:ext>
            </a:extLst>
          </p:cNvPr>
          <p:cNvGrpSpPr/>
          <p:nvPr/>
        </p:nvGrpSpPr>
        <p:grpSpPr>
          <a:xfrm>
            <a:off x="6412058" y="2790067"/>
            <a:ext cx="1652074" cy="206783"/>
            <a:chOff x="4315265" y="1457323"/>
            <a:chExt cx="1652074" cy="206783"/>
          </a:xfrm>
        </p:grpSpPr>
        <p:sp>
          <p:nvSpPr>
            <p:cNvPr id="1067" name="Rectangle: Rounded Corners 1066">
              <a:extLst>
                <a:ext uri="{FF2B5EF4-FFF2-40B4-BE49-F238E27FC236}">
                  <a16:creationId xmlns:a16="http://schemas.microsoft.com/office/drawing/2014/main" id="{2AAA7D32-D73C-70E7-B91D-016E666457B1}"/>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8" name="Rectangle 1067">
              <a:extLst>
                <a:ext uri="{FF2B5EF4-FFF2-40B4-BE49-F238E27FC236}">
                  <a16:creationId xmlns:a16="http://schemas.microsoft.com/office/drawing/2014/main" id="{1F079D51-1C32-5931-FE33-B264584BF39E}"/>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replicas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69" name="Straight Arrow Connector 1068">
            <a:extLst>
              <a:ext uri="{FF2B5EF4-FFF2-40B4-BE49-F238E27FC236}">
                <a16:creationId xmlns:a16="http://schemas.microsoft.com/office/drawing/2014/main" id="{D48F8E4F-AA3F-C219-13B0-0C5851709B9B}"/>
              </a:ext>
            </a:extLst>
          </p:cNvPr>
          <p:cNvCxnSpPr>
            <a:cxnSpLocks/>
            <a:stCxn id="1067" idx="1"/>
          </p:cNvCxnSpPr>
          <p:nvPr/>
        </p:nvCxnSpPr>
        <p:spPr>
          <a:xfrm flipH="1">
            <a:off x="6608111" y="2893459"/>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4540554C-5670-D61A-3B89-C5C0A0F945CC}"/>
              </a:ext>
            </a:extLst>
          </p:cNvPr>
          <p:cNvSpPr/>
          <p:nvPr/>
        </p:nvSpPr>
        <p:spPr bwMode="auto">
          <a:xfrm>
            <a:off x="2015121" y="177367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1" name="Oval 1070">
            <a:extLst>
              <a:ext uri="{FF2B5EF4-FFF2-40B4-BE49-F238E27FC236}">
                <a16:creationId xmlns:a16="http://schemas.microsoft.com/office/drawing/2014/main" id="{D4875D23-A5B8-7578-044B-FB3B83F1110F}"/>
              </a:ext>
            </a:extLst>
          </p:cNvPr>
          <p:cNvSpPr/>
          <p:nvPr/>
        </p:nvSpPr>
        <p:spPr bwMode="auto">
          <a:xfrm>
            <a:off x="2015121" y="2393199"/>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7" name="Oval 1076">
            <a:extLst>
              <a:ext uri="{FF2B5EF4-FFF2-40B4-BE49-F238E27FC236}">
                <a16:creationId xmlns:a16="http://schemas.microsoft.com/office/drawing/2014/main" id="{F90A2E3F-E78A-4CA4-971C-A36289FB240E}"/>
              </a:ext>
            </a:extLst>
          </p:cNvPr>
          <p:cNvSpPr/>
          <p:nvPr/>
        </p:nvSpPr>
        <p:spPr bwMode="auto">
          <a:xfrm>
            <a:off x="2034540" y="306674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8" name="Oval 1077">
            <a:extLst>
              <a:ext uri="{FF2B5EF4-FFF2-40B4-BE49-F238E27FC236}">
                <a16:creationId xmlns:a16="http://schemas.microsoft.com/office/drawing/2014/main" id="{67EC43D7-D7A6-F364-8EED-AF094025267F}"/>
              </a:ext>
            </a:extLst>
          </p:cNvPr>
          <p:cNvSpPr/>
          <p:nvPr/>
        </p:nvSpPr>
        <p:spPr bwMode="auto">
          <a:xfrm>
            <a:off x="2044581" y="372580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9" name="Oval 1078">
            <a:extLst>
              <a:ext uri="{FF2B5EF4-FFF2-40B4-BE49-F238E27FC236}">
                <a16:creationId xmlns:a16="http://schemas.microsoft.com/office/drawing/2014/main" id="{75047161-BB66-58E1-2BC2-27B1723279EB}"/>
              </a:ext>
            </a:extLst>
          </p:cNvPr>
          <p:cNvSpPr/>
          <p:nvPr/>
        </p:nvSpPr>
        <p:spPr bwMode="auto">
          <a:xfrm>
            <a:off x="3237051" y="44645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1" name="Oval 1080">
            <a:extLst>
              <a:ext uri="{FF2B5EF4-FFF2-40B4-BE49-F238E27FC236}">
                <a16:creationId xmlns:a16="http://schemas.microsoft.com/office/drawing/2014/main" id="{25479854-C73F-CEA5-EAC8-2DC9F0B7CF77}"/>
              </a:ext>
            </a:extLst>
          </p:cNvPr>
          <p:cNvSpPr/>
          <p:nvPr/>
        </p:nvSpPr>
        <p:spPr bwMode="auto">
          <a:xfrm>
            <a:off x="2746930" y="18779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2" name="Oval 1081">
            <a:extLst>
              <a:ext uri="{FF2B5EF4-FFF2-40B4-BE49-F238E27FC236}">
                <a16:creationId xmlns:a16="http://schemas.microsoft.com/office/drawing/2014/main" id="{B28687F5-7822-D7BB-08CF-D1C82722B415}"/>
              </a:ext>
            </a:extLst>
          </p:cNvPr>
          <p:cNvSpPr/>
          <p:nvPr/>
        </p:nvSpPr>
        <p:spPr bwMode="auto">
          <a:xfrm>
            <a:off x="8128765" y="287385"/>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3" name="Oval 1082">
            <a:extLst>
              <a:ext uri="{FF2B5EF4-FFF2-40B4-BE49-F238E27FC236}">
                <a16:creationId xmlns:a16="http://schemas.microsoft.com/office/drawing/2014/main" id="{B7D54ADA-5284-23C8-F800-F300C96A99EB}"/>
              </a:ext>
            </a:extLst>
          </p:cNvPr>
          <p:cNvSpPr/>
          <p:nvPr/>
        </p:nvSpPr>
        <p:spPr bwMode="auto">
          <a:xfrm>
            <a:off x="8642876" y="23944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4" name="Oval 1083">
            <a:extLst>
              <a:ext uri="{FF2B5EF4-FFF2-40B4-BE49-F238E27FC236}">
                <a16:creationId xmlns:a16="http://schemas.microsoft.com/office/drawing/2014/main" id="{F88F42B9-7ECB-56C3-1D0E-58612066DF79}"/>
              </a:ext>
            </a:extLst>
          </p:cNvPr>
          <p:cNvSpPr/>
          <p:nvPr/>
        </p:nvSpPr>
        <p:spPr bwMode="auto">
          <a:xfrm>
            <a:off x="7642017" y="2884803"/>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8F6653AA-8C12-60C1-437B-3D612A49B8F0}"/>
              </a:ext>
            </a:extLst>
          </p:cNvPr>
          <p:cNvSpPr/>
          <p:nvPr/>
        </p:nvSpPr>
        <p:spPr bwMode="auto">
          <a:xfrm>
            <a:off x="9366898" y="12892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9075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5">
            <a:extLst>
              <a:ext uri="{FF2B5EF4-FFF2-40B4-BE49-F238E27FC236}">
                <a16:creationId xmlns:a16="http://schemas.microsoft.com/office/drawing/2014/main" id="{75255187-958A-52D4-A64C-E7C2A36111A6}"/>
              </a:ext>
            </a:extLst>
          </p:cNvPr>
          <p:cNvGrpSpPr/>
          <p:nvPr/>
        </p:nvGrpSpPr>
        <p:grpSpPr>
          <a:xfrm>
            <a:off x="0" y="241141"/>
            <a:ext cx="12179866" cy="5298599"/>
            <a:chOff x="48264" y="0"/>
            <a:chExt cx="13795387" cy="6001398"/>
          </a:xfrm>
        </p:grpSpPr>
        <p:grpSp>
          <p:nvGrpSpPr>
            <p:cNvPr id="29" name="Group 28">
              <a:extLst>
                <a:ext uri="{FF2B5EF4-FFF2-40B4-BE49-F238E27FC236}">
                  <a16:creationId xmlns:a16="http://schemas.microsoft.com/office/drawing/2014/main" id="{161BC309-6573-0110-2433-F3661C99760D}"/>
                </a:ext>
              </a:extLst>
            </p:cNvPr>
            <p:cNvGrpSpPr/>
            <p:nvPr/>
          </p:nvGrpSpPr>
          <p:grpSpPr>
            <a:xfrm>
              <a:off x="48264" y="0"/>
              <a:ext cx="13795387" cy="6001398"/>
              <a:chOff x="48264" y="0"/>
              <a:chExt cx="13795387" cy="6001398"/>
            </a:xfrm>
          </p:grpSpPr>
          <p:grpSp>
            <p:nvGrpSpPr>
              <p:cNvPr id="17" name="Group 16">
                <a:extLst>
                  <a:ext uri="{FF2B5EF4-FFF2-40B4-BE49-F238E27FC236}">
                    <a16:creationId xmlns:a16="http://schemas.microsoft.com/office/drawing/2014/main" id="{3B6B25DE-E880-C345-CB58-46FCAD96B4ED}"/>
                  </a:ext>
                </a:extLst>
              </p:cNvPr>
              <p:cNvGrpSpPr/>
              <p:nvPr/>
            </p:nvGrpSpPr>
            <p:grpSpPr>
              <a:xfrm>
                <a:off x="48264" y="0"/>
                <a:ext cx="13795387" cy="5999163"/>
                <a:chOff x="48264" y="0"/>
                <a:chExt cx="13795387" cy="5999163"/>
              </a:xfrm>
            </p:grpSpPr>
            <p:pic>
              <p:nvPicPr>
                <p:cNvPr id="3" name="Picture 2">
                  <a:extLst>
                    <a:ext uri="{FF2B5EF4-FFF2-40B4-BE49-F238E27FC236}">
                      <a16:creationId xmlns:a16="http://schemas.microsoft.com/office/drawing/2014/main" id="{5058BA71-224D-F6BB-F9A5-715BE6028031}"/>
                    </a:ext>
                  </a:extLst>
                </p:cNvPr>
                <p:cNvPicPr>
                  <a:picLocks noChangeAspect="1"/>
                </p:cNvPicPr>
                <p:nvPr/>
              </p:nvPicPr>
              <p:blipFill>
                <a:blip r:embed="rId2"/>
                <a:stretch>
                  <a:fillRect/>
                </a:stretch>
              </p:blipFill>
              <p:spPr>
                <a:xfrm>
                  <a:off x="48264" y="0"/>
                  <a:ext cx="11194502" cy="5999163"/>
                </a:xfrm>
                <a:prstGeom prst="rect">
                  <a:avLst/>
                </a:prstGeom>
              </p:spPr>
            </p:pic>
            <p:pic>
              <p:nvPicPr>
                <p:cNvPr id="16" name="Picture 15">
                  <a:extLst>
                    <a:ext uri="{FF2B5EF4-FFF2-40B4-BE49-F238E27FC236}">
                      <a16:creationId xmlns:a16="http://schemas.microsoft.com/office/drawing/2014/main" id="{D6AF15BB-BB40-695A-9FCE-49E8295D9C81}"/>
                    </a:ext>
                  </a:extLst>
                </p:cNvPr>
                <p:cNvPicPr>
                  <a:picLocks noChangeAspect="1"/>
                </p:cNvPicPr>
                <p:nvPr/>
              </p:nvPicPr>
              <p:blipFill rotWithShape="1">
                <a:blip r:embed="rId2"/>
                <a:srcRect l="48295"/>
                <a:stretch/>
              </p:blipFill>
              <p:spPr>
                <a:xfrm>
                  <a:off x="8055535" y="0"/>
                  <a:ext cx="5788116" cy="5999163"/>
                </a:xfrm>
                <a:prstGeom prst="rect">
                  <a:avLst/>
                </a:prstGeom>
              </p:spPr>
            </p:pic>
            <p:pic>
              <p:nvPicPr>
                <p:cNvPr id="6" name="Picture 5">
                  <a:extLst>
                    <a:ext uri="{FF2B5EF4-FFF2-40B4-BE49-F238E27FC236}">
                      <a16:creationId xmlns:a16="http://schemas.microsoft.com/office/drawing/2014/main" id="{01D4D762-7486-3FCF-0E17-71015D1BCD4C}"/>
                    </a:ext>
                  </a:extLst>
                </p:cNvPr>
                <p:cNvPicPr>
                  <a:picLocks noChangeAspect="1"/>
                </p:cNvPicPr>
                <p:nvPr/>
              </p:nvPicPr>
              <p:blipFill rotWithShape="1">
                <a:blip r:embed="rId2"/>
                <a:srcRect l="20356" t="6644" r="39526" b="37"/>
                <a:stretch/>
              </p:blipFill>
              <p:spPr>
                <a:xfrm>
                  <a:off x="543951" y="382051"/>
                  <a:ext cx="4491111" cy="5598356"/>
                </a:xfrm>
                <a:prstGeom prst="rect">
                  <a:avLst/>
                </a:prstGeom>
              </p:spPr>
            </p:pic>
            <p:pic>
              <p:nvPicPr>
                <p:cNvPr id="12" name="Picture 11">
                  <a:extLst>
                    <a:ext uri="{FF2B5EF4-FFF2-40B4-BE49-F238E27FC236}">
                      <a16:creationId xmlns:a16="http://schemas.microsoft.com/office/drawing/2014/main" id="{756B29A0-345A-A01E-9EEA-8F63BB473EC7}"/>
                    </a:ext>
                  </a:extLst>
                </p:cNvPr>
                <p:cNvPicPr>
                  <a:picLocks noChangeAspect="1"/>
                </p:cNvPicPr>
                <p:nvPr/>
              </p:nvPicPr>
              <p:blipFill rotWithShape="1">
                <a:blip r:embed="rId2"/>
                <a:srcRect l="39478" t="6644" r="29891" b="37"/>
                <a:stretch/>
              </p:blipFill>
              <p:spPr>
                <a:xfrm>
                  <a:off x="2852225" y="382051"/>
                  <a:ext cx="3429001" cy="5598356"/>
                </a:xfrm>
                <a:prstGeom prst="rect">
                  <a:avLst/>
                </a:prstGeom>
              </p:spPr>
            </p:pic>
            <p:pic>
              <p:nvPicPr>
                <p:cNvPr id="13" name="Picture 12">
                  <a:extLst>
                    <a:ext uri="{FF2B5EF4-FFF2-40B4-BE49-F238E27FC236}">
                      <a16:creationId xmlns:a16="http://schemas.microsoft.com/office/drawing/2014/main" id="{BD10E863-32B6-7DCB-D15D-2E14C92FF15D}"/>
                    </a:ext>
                  </a:extLst>
                </p:cNvPr>
                <p:cNvPicPr>
                  <a:picLocks noChangeAspect="1"/>
                </p:cNvPicPr>
                <p:nvPr/>
              </p:nvPicPr>
              <p:blipFill rotWithShape="1">
                <a:blip r:embed="rId2"/>
                <a:srcRect l="69742" t="6644" r="18885" b="37"/>
                <a:stretch/>
              </p:blipFill>
              <p:spPr>
                <a:xfrm>
                  <a:off x="12434038" y="382051"/>
                  <a:ext cx="1273278" cy="5598356"/>
                </a:xfrm>
                <a:prstGeom prst="rect">
                  <a:avLst/>
                </a:prstGeom>
              </p:spPr>
            </p:pic>
            <p:pic>
              <p:nvPicPr>
                <p:cNvPr id="14" name="Picture 13">
                  <a:extLst>
                    <a:ext uri="{FF2B5EF4-FFF2-40B4-BE49-F238E27FC236}">
                      <a16:creationId xmlns:a16="http://schemas.microsoft.com/office/drawing/2014/main" id="{A7034098-9427-C835-3BB0-BBFF1500949D}"/>
                    </a:ext>
                  </a:extLst>
                </p:cNvPr>
                <p:cNvPicPr>
                  <a:picLocks noChangeAspect="1"/>
                </p:cNvPicPr>
                <p:nvPr/>
              </p:nvPicPr>
              <p:blipFill rotWithShape="1">
                <a:blip r:embed="rId2"/>
                <a:srcRect l="39478" t="6644" r="29891" b="37"/>
                <a:stretch/>
              </p:blipFill>
              <p:spPr>
                <a:xfrm>
                  <a:off x="7480118" y="397291"/>
                  <a:ext cx="3429001" cy="5598356"/>
                </a:xfrm>
                <a:prstGeom prst="rect">
                  <a:avLst/>
                </a:prstGeom>
              </p:spPr>
            </p:pic>
          </p:grpSp>
          <p:pic>
            <p:nvPicPr>
              <p:cNvPr id="27" name="Picture 26">
                <a:extLst>
                  <a:ext uri="{FF2B5EF4-FFF2-40B4-BE49-F238E27FC236}">
                    <a16:creationId xmlns:a16="http://schemas.microsoft.com/office/drawing/2014/main" id="{CF065295-5984-2CA2-DBD7-157BCE976BE9}"/>
                  </a:ext>
                </a:extLst>
              </p:cNvPr>
              <p:cNvPicPr>
                <a:picLocks noChangeAspect="1"/>
              </p:cNvPicPr>
              <p:nvPr/>
            </p:nvPicPr>
            <p:blipFill rotWithShape="1">
              <a:blip r:embed="rId2"/>
              <a:srcRect l="39478" t="6644" r="29891" b="37"/>
              <a:stretch/>
            </p:blipFill>
            <p:spPr>
              <a:xfrm>
                <a:off x="9468938" y="386155"/>
                <a:ext cx="4238378" cy="5598356"/>
              </a:xfrm>
              <a:prstGeom prst="rect">
                <a:avLst/>
              </a:prstGeom>
            </p:spPr>
          </p:pic>
          <p:pic>
            <p:nvPicPr>
              <p:cNvPr id="19" name="Picture 18">
                <a:extLst>
                  <a:ext uri="{FF2B5EF4-FFF2-40B4-BE49-F238E27FC236}">
                    <a16:creationId xmlns:a16="http://schemas.microsoft.com/office/drawing/2014/main" id="{950B8738-AD54-6D30-CEA8-3FF586916B79}"/>
                  </a:ext>
                </a:extLst>
              </p:cNvPr>
              <p:cNvPicPr>
                <a:picLocks noChangeAspect="1"/>
              </p:cNvPicPr>
              <p:nvPr/>
            </p:nvPicPr>
            <p:blipFill rotWithShape="1">
              <a:blip r:embed="rId3"/>
              <a:srcRect l="34687" t="11559" r="20047" b="6369"/>
              <a:stretch/>
            </p:blipFill>
            <p:spPr>
              <a:xfrm>
                <a:off x="1966399" y="1075471"/>
                <a:ext cx="5067301" cy="4923692"/>
              </a:xfrm>
              <a:prstGeom prst="rect">
                <a:avLst/>
              </a:prstGeom>
            </p:spPr>
          </p:pic>
          <p:pic>
            <p:nvPicPr>
              <p:cNvPr id="21" name="Picture 20">
                <a:extLst>
                  <a:ext uri="{FF2B5EF4-FFF2-40B4-BE49-F238E27FC236}">
                    <a16:creationId xmlns:a16="http://schemas.microsoft.com/office/drawing/2014/main" id="{DDA3302F-71AD-3EDE-7B40-70D9F798958C}"/>
                  </a:ext>
                </a:extLst>
              </p:cNvPr>
              <p:cNvPicPr>
                <a:picLocks noChangeAspect="1"/>
              </p:cNvPicPr>
              <p:nvPr/>
            </p:nvPicPr>
            <p:blipFill rotWithShape="1">
              <a:blip r:embed="rId4"/>
              <a:srcRect l="32770" t="11856" r="17255" b="7139"/>
              <a:stretch/>
            </p:blipFill>
            <p:spPr>
              <a:xfrm>
                <a:off x="6382679" y="1120773"/>
                <a:ext cx="5594351" cy="4859634"/>
              </a:xfrm>
              <a:prstGeom prst="rect">
                <a:avLst/>
              </a:prstGeom>
            </p:spPr>
          </p:pic>
          <p:pic>
            <p:nvPicPr>
              <p:cNvPr id="26" name="Picture 25">
                <a:extLst>
                  <a:ext uri="{FF2B5EF4-FFF2-40B4-BE49-F238E27FC236}">
                    <a16:creationId xmlns:a16="http://schemas.microsoft.com/office/drawing/2014/main" id="{3A7E1B60-AAB3-1A0F-32D0-1B09A68D9AF5}"/>
                  </a:ext>
                </a:extLst>
              </p:cNvPr>
              <p:cNvPicPr>
                <a:picLocks noChangeAspect="1"/>
              </p:cNvPicPr>
              <p:nvPr/>
            </p:nvPicPr>
            <p:blipFill rotWithShape="1">
              <a:blip r:embed="rId5"/>
              <a:srcRect l="54012" t="12397" r="23099" b="6597"/>
              <a:stretch/>
            </p:blipFill>
            <p:spPr>
              <a:xfrm>
                <a:off x="10949593" y="1141763"/>
                <a:ext cx="2562317" cy="4859635"/>
              </a:xfrm>
              <a:prstGeom prst="rect">
                <a:avLst/>
              </a:prstGeom>
            </p:spPr>
          </p:pic>
          <p:pic>
            <p:nvPicPr>
              <p:cNvPr id="28" name="Picture 27">
                <a:extLst>
                  <a:ext uri="{FF2B5EF4-FFF2-40B4-BE49-F238E27FC236}">
                    <a16:creationId xmlns:a16="http://schemas.microsoft.com/office/drawing/2014/main" id="{C8E1FE81-F833-97EE-BB80-FA32AECB410A}"/>
                  </a:ext>
                </a:extLst>
              </p:cNvPr>
              <p:cNvPicPr>
                <a:picLocks noChangeAspect="1"/>
              </p:cNvPicPr>
              <p:nvPr/>
            </p:nvPicPr>
            <p:blipFill rotWithShape="1">
              <a:blip r:embed="rId4"/>
              <a:srcRect l="35824" t="81847" r="56587" b="7139"/>
              <a:stretch/>
            </p:blipFill>
            <p:spPr>
              <a:xfrm>
                <a:off x="6382679" y="5319654"/>
                <a:ext cx="849448" cy="660753"/>
              </a:xfrm>
              <a:prstGeom prst="rect">
                <a:avLst/>
              </a:prstGeom>
            </p:spPr>
          </p:pic>
        </p:grpSp>
        <p:grpSp>
          <p:nvGrpSpPr>
            <p:cNvPr id="35" name="Group 34">
              <a:extLst>
                <a:ext uri="{FF2B5EF4-FFF2-40B4-BE49-F238E27FC236}">
                  <a16:creationId xmlns:a16="http://schemas.microsoft.com/office/drawing/2014/main" id="{28F7FEE8-F9CC-0D7E-AFFC-D132A0C375D4}"/>
                </a:ext>
              </a:extLst>
            </p:cNvPr>
            <p:cNvGrpSpPr/>
            <p:nvPr/>
          </p:nvGrpSpPr>
          <p:grpSpPr>
            <a:xfrm>
              <a:off x="931362" y="1037620"/>
              <a:ext cx="1304292" cy="483205"/>
              <a:chOff x="358505" y="1475801"/>
              <a:chExt cx="1304292" cy="483205"/>
            </a:xfrm>
          </p:grpSpPr>
          <p:grpSp>
            <p:nvGrpSpPr>
              <p:cNvPr id="36" name="Group 35">
                <a:extLst>
                  <a:ext uri="{FF2B5EF4-FFF2-40B4-BE49-F238E27FC236}">
                    <a16:creationId xmlns:a16="http://schemas.microsoft.com/office/drawing/2014/main" id="{7CA43634-868A-C792-C312-FBF47138E306}"/>
                  </a:ext>
                </a:extLst>
              </p:cNvPr>
              <p:cNvGrpSpPr/>
              <p:nvPr/>
            </p:nvGrpSpPr>
            <p:grpSpPr>
              <a:xfrm>
                <a:off x="358505" y="1554931"/>
                <a:ext cx="1304292" cy="404075"/>
                <a:chOff x="3870732" y="2142040"/>
                <a:chExt cx="1304292" cy="404075"/>
              </a:xfrm>
            </p:grpSpPr>
            <p:sp>
              <p:nvSpPr>
                <p:cNvPr id="38" name="Rectangle: Rounded Corners 37">
                  <a:extLst>
                    <a:ext uri="{FF2B5EF4-FFF2-40B4-BE49-F238E27FC236}">
                      <a16:creationId xmlns:a16="http://schemas.microsoft.com/office/drawing/2014/main" id="{F3AF3A94-5E8B-3223-BA4F-F4E5226BE39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66C63F2-B9C4-1E5A-82D7-7AC4C350D36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Setup User DB, Table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To test with simulated end-user workloads</a:t>
                  </a:r>
                </a:p>
              </p:txBody>
            </p:sp>
          </p:grpSp>
          <p:pic>
            <p:nvPicPr>
              <p:cNvPr id="37" name="Picture 36" descr="Icon&#10;&#10;Description automatically generated">
                <a:extLst>
                  <a:ext uri="{FF2B5EF4-FFF2-40B4-BE49-F238E27FC236}">
                    <a16:creationId xmlns:a16="http://schemas.microsoft.com/office/drawing/2014/main" id="{954AFA68-93B9-F969-86AD-3F5C715C3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1" name="Straight Arrow Connector 40">
              <a:extLst>
                <a:ext uri="{FF2B5EF4-FFF2-40B4-BE49-F238E27FC236}">
                  <a16:creationId xmlns:a16="http://schemas.microsoft.com/office/drawing/2014/main" id="{0200DD23-8A5E-8E72-601C-5A2A1195D873}"/>
                </a:ext>
              </a:extLst>
            </p:cNvPr>
            <p:cNvCxnSpPr>
              <a:cxnSpLocks/>
              <a:stCxn id="38" idx="3"/>
            </p:cNvCxnSpPr>
            <p:nvPr/>
          </p:nvCxnSpPr>
          <p:spPr>
            <a:xfrm flipV="1">
              <a:off x="2109634" y="1307658"/>
              <a:ext cx="101453" cy="1"/>
            </a:xfrm>
            <a:prstGeom prst="straightConnector1">
              <a:avLst/>
            </a:prstGeom>
            <a:ln>
              <a:solidFill>
                <a:schemeClr val="tx1">
                  <a:lumMod val="50000"/>
                  <a:lumOff val="50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B7138D8-92BC-BA67-D82F-CA80BD8A1527}"/>
                </a:ext>
              </a:extLst>
            </p:cNvPr>
            <p:cNvGrpSpPr/>
            <p:nvPr/>
          </p:nvGrpSpPr>
          <p:grpSpPr>
            <a:xfrm>
              <a:off x="1726898" y="1860308"/>
              <a:ext cx="1304292" cy="483205"/>
              <a:chOff x="860642" y="2294520"/>
              <a:chExt cx="1304292" cy="483205"/>
            </a:xfrm>
          </p:grpSpPr>
          <p:sp>
            <p:nvSpPr>
              <p:cNvPr id="54" name="Rectangle: Rounded Corners 53">
                <a:extLst>
                  <a:ext uri="{FF2B5EF4-FFF2-40B4-BE49-F238E27FC236}">
                    <a16:creationId xmlns:a16="http://schemas.microsoft.com/office/drawing/2014/main" id="{C40990FF-1147-F699-D0EF-A7FB704859DD}"/>
                  </a:ext>
                </a:extLst>
              </p:cNvPr>
              <p:cNvSpPr/>
              <p:nvPr/>
            </p:nvSpPr>
            <p:spPr bwMode="auto">
              <a:xfrm>
                <a:off x="1035887" y="2310161"/>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C42F80B7-1500-4DBC-D213-380E2979371C}"/>
                  </a:ext>
                </a:extLst>
              </p:cNvPr>
              <p:cNvSpPr/>
              <p:nvPr/>
            </p:nvSpPr>
            <p:spPr bwMode="auto">
              <a:xfrm>
                <a:off x="1004821" y="2355226"/>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009B8D0E-03E0-5420-2E17-440F7C9D8F73}"/>
                  </a:ext>
                </a:extLst>
              </p:cNvPr>
              <p:cNvGrpSpPr/>
              <p:nvPr/>
            </p:nvGrpSpPr>
            <p:grpSpPr>
              <a:xfrm>
                <a:off x="860642" y="2294520"/>
                <a:ext cx="1304292" cy="483205"/>
                <a:chOff x="358505" y="1475801"/>
                <a:chExt cx="1304292" cy="483205"/>
              </a:xfrm>
            </p:grpSpPr>
            <p:grpSp>
              <p:nvGrpSpPr>
                <p:cNvPr id="57" name="Group 56">
                  <a:extLst>
                    <a:ext uri="{FF2B5EF4-FFF2-40B4-BE49-F238E27FC236}">
                      <a16:creationId xmlns:a16="http://schemas.microsoft.com/office/drawing/2014/main" id="{EA23F8CC-DC33-9B0B-9697-3C309E6030F8}"/>
                    </a:ext>
                  </a:extLst>
                </p:cNvPr>
                <p:cNvGrpSpPr/>
                <p:nvPr/>
              </p:nvGrpSpPr>
              <p:grpSpPr>
                <a:xfrm>
                  <a:off x="358505" y="1554931"/>
                  <a:ext cx="1304292" cy="404075"/>
                  <a:chOff x="3870732" y="2142040"/>
                  <a:chExt cx="1304292" cy="404075"/>
                </a:xfrm>
              </p:grpSpPr>
              <p:sp>
                <p:nvSpPr>
                  <p:cNvPr id="59" name="Rectangle: Rounded Corners 58">
                    <a:extLst>
                      <a:ext uri="{FF2B5EF4-FFF2-40B4-BE49-F238E27FC236}">
                        <a16:creationId xmlns:a16="http://schemas.microsoft.com/office/drawing/2014/main" id="{46646570-E064-9DD4-1170-1F147E260998}"/>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F59FA53-2D7D-3462-6C60-E7119F43B65F}"/>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58" name="Picture 57" descr="Icon&#10;&#10;Description automatically generated">
                  <a:extLst>
                    <a:ext uri="{FF2B5EF4-FFF2-40B4-BE49-F238E27FC236}">
                      <a16:creationId xmlns:a16="http://schemas.microsoft.com/office/drawing/2014/main" id="{3C1D9F63-F9C7-190C-DC69-FCB2A6FB3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sp>
          <p:nvSpPr>
            <p:cNvPr id="61" name="Right Brace 60">
              <a:extLst>
                <a:ext uri="{FF2B5EF4-FFF2-40B4-BE49-F238E27FC236}">
                  <a16:creationId xmlns:a16="http://schemas.microsoft.com/office/drawing/2014/main" id="{300AD509-B9B1-8911-8E7A-A2120C5171B2}"/>
                </a:ext>
              </a:extLst>
            </p:cNvPr>
            <p:cNvSpPr/>
            <p:nvPr/>
          </p:nvSpPr>
          <p:spPr>
            <a:xfrm rot="10800000" flipV="1">
              <a:off x="3044921" y="1419730"/>
              <a:ext cx="145769" cy="1685420"/>
            </a:xfrm>
            <a:prstGeom prst="rightBrace">
              <a:avLst>
                <a:gd name="adj1" fmla="val 44540"/>
                <a:gd name="adj2" fmla="val 39192"/>
              </a:avLst>
            </a:prstGeom>
            <a:noFill/>
            <a:ln w="15875" cap="flat" cmpd="sng" algn="ctr">
              <a:solidFill>
                <a:schemeClr val="tx1">
                  <a:lumMod val="50000"/>
                  <a:lumOff val="50000"/>
                </a:schemeClr>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1FB0C8C1-2507-9839-BAE1-7955296E6DCD}"/>
                </a:ext>
              </a:extLst>
            </p:cNvPr>
            <p:cNvGrpSpPr/>
            <p:nvPr/>
          </p:nvGrpSpPr>
          <p:grpSpPr>
            <a:xfrm>
              <a:off x="1830064" y="3292173"/>
              <a:ext cx="1304292" cy="426333"/>
              <a:chOff x="3870732" y="2162350"/>
              <a:chExt cx="1304292" cy="426333"/>
            </a:xfrm>
          </p:grpSpPr>
          <p:sp>
            <p:nvSpPr>
              <p:cNvPr id="66" name="Rectangle: Rounded Corners 65">
                <a:extLst>
                  <a:ext uri="{FF2B5EF4-FFF2-40B4-BE49-F238E27FC236}">
                    <a16:creationId xmlns:a16="http://schemas.microsoft.com/office/drawing/2014/main" id="{0A0BA7B0-2F5D-30AE-A4B4-DB563FF37562}"/>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60A3E3-5EB3-BDF6-C1DB-EB4C246F7A2A}"/>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Replica Network failures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Packet corruption, duplicates, delay and loss – to break </a:t>
                </a: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seeding</a:t>
                </a:r>
              </a:p>
            </p:txBody>
          </p:sp>
        </p:grpSp>
        <p:sp>
          <p:nvSpPr>
            <p:cNvPr id="69" name="Right Brace 68">
              <a:extLst>
                <a:ext uri="{FF2B5EF4-FFF2-40B4-BE49-F238E27FC236}">
                  <a16:creationId xmlns:a16="http://schemas.microsoft.com/office/drawing/2014/main" id="{1CE5DC60-9B44-B527-D9E4-64EC3C1D2A1A}"/>
                </a:ext>
              </a:extLst>
            </p:cNvPr>
            <p:cNvSpPr/>
            <p:nvPr/>
          </p:nvSpPr>
          <p:spPr>
            <a:xfrm rot="10800000" flipV="1">
              <a:off x="3043189" y="3223908"/>
              <a:ext cx="145769" cy="626817"/>
            </a:xfrm>
            <a:prstGeom prst="rightBrace">
              <a:avLst>
                <a:gd name="adj1" fmla="val 44540"/>
                <a:gd name="adj2" fmla="val 42332"/>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D03CDF9C-FBF8-5592-A45C-66D15DF8D3F6}"/>
                </a:ext>
              </a:extLst>
            </p:cNvPr>
            <p:cNvSpPr/>
            <p:nvPr/>
          </p:nvSpPr>
          <p:spPr>
            <a:xfrm flipV="1">
              <a:off x="5316610" y="2999581"/>
              <a:ext cx="145769" cy="626817"/>
            </a:xfrm>
            <a:prstGeom prst="rightBrace">
              <a:avLst>
                <a:gd name="adj1" fmla="val 44540"/>
                <a:gd name="adj2" fmla="val 52209"/>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A3311E2E-89C3-E85E-88E6-E1C57E8D722E}"/>
                </a:ext>
              </a:extLst>
            </p:cNvPr>
            <p:cNvGrpSpPr/>
            <p:nvPr/>
          </p:nvGrpSpPr>
          <p:grpSpPr>
            <a:xfrm>
              <a:off x="5321374" y="2989020"/>
              <a:ext cx="4147114" cy="652263"/>
              <a:chOff x="3869483" y="298255"/>
              <a:chExt cx="4147114" cy="652263"/>
            </a:xfrm>
          </p:grpSpPr>
          <p:grpSp>
            <p:nvGrpSpPr>
              <p:cNvPr id="149" name="Group 148">
                <a:extLst>
                  <a:ext uri="{FF2B5EF4-FFF2-40B4-BE49-F238E27FC236}">
                    <a16:creationId xmlns:a16="http://schemas.microsoft.com/office/drawing/2014/main" id="{1AD602B0-7FCF-5B84-E0C6-1DD76123E5E8}"/>
                  </a:ext>
                </a:extLst>
              </p:cNvPr>
              <p:cNvGrpSpPr/>
              <p:nvPr/>
            </p:nvGrpSpPr>
            <p:grpSpPr>
              <a:xfrm>
                <a:off x="5115815" y="378540"/>
                <a:ext cx="1652074" cy="206783"/>
                <a:chOff x="3725732" y="2162350"/>
                <a:chExt cx="1652074" cy="206783"/>
              </a:xfrm>
            </p:grpSpPr>
            <p:sp>
              <p:nvSpPr>
                <p:cNvPr id="150" name="Rectangle: Rounded Corners 149">
                  <a:extLst>
                    <a:ext uri="{FF2B5EF4-FFF2-40B4-BE49-F238E27FC236}">
                      <a16:creationId xmlns:a16="http://schemas.microsoft.com/office/drawing/2014/main" id="{F2EB4346-C1B8-8F9E-4DC7-D098BF6EB2A6}"/>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C81C586D-F0DF-8B18-8C1A-87051B08D1C8}"/>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entire </a:t>
                  </a:r>
                  <a:r>
                    <a:rPr kumimoji="0" lang="en-US" sz="500" b="1" i="0" u="none" strike="noStrike" kern="0" cap="none" spc="0" normalizeH="0" baseline="0" noProof="0" dirty="0" err="1">
                      <a:ln>
                        <a:noFill/>
                      </a:ln>
                      <a:solidFill>
                        <a:srgbClr val="FFFFFF"/>
                      </a:solidFill>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3" name="Group 152">
                <a:extLst>
                  <a:ext uri="{FF2B5EF4-FFF2-40B4-BE49-F238E27FC236}">
                    <a16:creationId xmlns:a16="http://schemas.microsoft.com/office/drawing/2014/main" id="{D5682DAA-A075-46E5-F18A-BD13374F23D0}"/>
                  </a:ext>
                </a:extLst>
              </p:cNvPr>
              <p:cNvGrpSpPr/>
              <p:nvPr/>
            </p:nvGrpSpPr>
            <p:grpSpPr>
              <a:xfrm>
                <a:off x="4036348" y="374881"/>
                <a:ext cx="1159882" cy="206783"/>
                <a:chOff x="3830683" y="2162350"/>
                <a:chExt cx="1159882" cy="206783"/>
              </a:xfrm>
            </p:grpSpPr>
            <p:sp>
              <p:nvSpPr>
                <p:cNvPr id="154" name="Rectangle: Rounded Corners 153">
                  <a:extLst>
                    <a:ext uri="{FF2B5EF4-FFF2-40B4-BE49-F238E27FC236}">
                      <a16:creationId xmlns:a16="http://schemas.microsoft.com/office/drawing/2014/main" id="{1EAA7E7D-E3C5-6C5E-A870-AB44689E2F5B}"/>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DCCEEA75-3D4A-F4CB-F7B9-A02B79AC4D0D}"/>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6" name="Group 155">
                <a:extLst>
                  <a:ext uri="{FF2B5EF4-FFF2-40B4-BE49-F238E27FC236}">
                    <a16:creationId xmlns:a16="http://schemas.microsoft.com/office/drawing/2014/main" id="{58D54E8F-2E70-579A-4ECF-98D6056ACC6C}"/>
                  </a:ext>
                </a:extLst>
              </p:cNvPr>
              <p:cNvGrpSpPr/>
              <p:nvPr/>
            </p:nvGrpSpPr>
            <p:grpSpPr>
              <a:xfrm>
                <a:off x="5110718" y="655586"/>
                <a:ext cx="1652074" cy="206783"/>
                <a:chOff x="3725732" y="2162350"/>
                <a:chExt cx="1652074" cy="206783"/>
              </a:xfrm>
            </p:grpSpPr>
            <p:sp>
              <p:nvSpPr>
                <p:cNvPr id="157" name="Rectangle: Rounded Corners 156">
                  <a:extLst>
                    <a:ext uri="{FF2B5EF4-FFF2-40B4-BE49-F238E27FC236}">
                      <a16:creationId xmlns:a16="http://schemas.microsoft.com/office/drawing/2014/main" id="{6C8EAAD8-6412-F391-ADA1-BF3EE18BCD80}"/>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C9F8F1F5-3E0A-C17B-E228-B96DDDC49FBB}"/>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random replica</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sp>
            <p:nvSpPr>
              <p:cNvPr id="159" name="Rectangle 158">
                <a:extLst>
                  <a:ext uri="{FF2B5EF4-FFF2-40B4-BE49-F238E27FC236}">
                    <a16:creationId xmlns:a16="http://schemas.microsoft.com/office/drawing/2014/main" id="{506AE817-D25E-AEDA-B5E4-BC39D33E470B}"/>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CA"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a:t>
                </a:r>
                <a:endParaRPr kumimoji="0" lang="en-US"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60" name="Group 159">
                <a:extLst>
                  <a:ext uri="{FF2B5EF4-FFF2-40B4-BE49-F238E27FC236}">
                    <a16:creationId xmlns:a16="http://schemas.microsoft.com/office/drawing/2014/main" id="{20283D2B-1C81-0C7C-B97B-DF9A6FAE4822}"/>
                  </a:ext>
                </a:extLst>
              </p:cNvPr>
              <p:cNvGrpSpPr/>
              <p:nvPr/>
            </p:nvGrpSpPr>
            <p:grpSpPr>
              <a:xfrm>
                <a:off x="6364523" y="507506"/>
                <a:ext cx="1652074" cy="206783"/>
                <a:chOff x="3786458" y="2162350"/>
                <a:chExt cx="1652074" cy="206783"/>
              </a:xfrm>
            </p:grpSpPr>
            <p:sp>
              <p:nvSpPr>
                <p:cNvPr id="161" name="Rectangle: Rounded Corners 160">
                  <a:extLst>
                    <a:ext uri="{FF2B5EF4-FFF2-40B4-BE49-F238E27FC236}">
                      <a16:creationId xmlns:a16="http://schemas.microsoft.com/office/drawing/2014/main" id="{798B65BF-BCB0-DE68-62EC-02CE8D58F274}"/>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41EBED1E-990D-4F22-AF47-AB59AB946009}"/>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Data Controller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pic>
            <p:nvPicPr>
              <p:cNvPr id="163" name="Graphic 162">
                <a:extLst>
                  <a:ext uri="{FF2B5EF4-FFF2-40B4-BE49-F238E27FC236}">
                    <a16:creationId xmlns:a16="http://schemas.microsoft.com/office/drawing/2014/main" id="{6A53B96E-7FED-DA92-2440-AAA287656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9784" y="547318"/>
                <a:ext cx="132018" cy="132018"/>
              </a:xfrm>
              <a:prstGeom prst="rect">
                <a:avLst/>
              </a:prstGeom>
            </p:spPr>
          </p:pic>
          <p:cxnSp>
            <p:nvCxnSpPr>
              <p:cNvPr id="167" name="Straight Connector 166">
                <a:extLst>
                  <a:ext uri="{FF2B5EF4-FFF2-40B4-BE49-F238E27FC236}">
                    <a16:creationId xmlns:a16="http://schemas.microsoft.com/office/drawing/2014/main" id="{D90A9A3C-A216-B09C-D9D9-70720DA1DA1E}"/>
                  </a:ext>
                </a:extLst>
              </p:cNvPr>
              <p:cNvCxnSpPr>
                <a:cxnSpLocks/>
              </p:cNvCxnSpPr>
              <p:nvPr/>
            </p:nvCxnSpPr>
            <p:spPr>
              <a:xfrm flipH="1" flipV="1">
                <a:off x="3898514" y="944149"/>
                <a:ext cx="3797937" cy="6369"/>
              </a:xfrm>
              <a:prstGeom prst="line">
                <a:avLst/>
              </a:prstGeom>
              <a:noFill/>
              <a:ln w="9525" cap="flat" cmpd="sng" algn="ctr">
                <a:solidFill>
                  <a:srgbClr val="D83B01">
                    <a:alpha val="84000"/>
                  </a:srgbClr>
                </a:solidFill>
                <a:prstDash val="dash"/>
                <a:headEnd type="none" w="lg" len="med"/>
                <a:tailEnd type="none" w="lg" len="med"/>
              </a:ln>
              <a:effectLst/>
            </p:spPr>
          </p:cxnSp>
          <p:cxnSp>
            <p:nvCxnSpPr>
              <p:cNvPr id="168" name="Straight Connector 167">
                <a:extLst>
                  <a:ext uri="{FF2B5EF4-FFF2-40B4-BE49-F238E27FC236}">
                    <a16:creationId xmlns:a16="http://schemas.microsoft.com/office/drawing/2014/main" id="{7357B8D6-4A19-0FC3-8D38-81A9F1FE09D3}"/>
                  </a:ext>
                </a:extLst>
              </p:cNvPr>
              <p:cNvCxnSpPr>
                <a:cxnSpLocks/>
              </p:cNvCxnSpPr>
              <p:nvPr/>
            </p:nvCxnSpPr>
            <p:spPr>
              <a:xfrm flipH="1" flipV="1">
                <a:off x="3869483" y="298255"/>
                <a:ext cx="3797937" cy="6369"/>
              </a:xfrm>
              <a:prstGeom prst="line">
                <a:avLst/>
              </a:prstGeom>
              <a:noFill/>
              <a:ln w="9525" cap="flat" cmpd="sng" algn="ctr">
                <a:solidFill>
                  <a:srgbClr val="D83B01">
                    <a:alpha val="84000"/>
                  </a:srgbClr>
                </a:solidFill>
                <a:prstDash val="dash"/>
                <a:headEnd type="none" w="lg" len="med"/>
                <a:tailEnd type="none" w="lg" len="med"/>
              </a:ln>
              <a:effectLst/>
            </p:spPr>
          </p:cxnSp>
        </p:grpSp>
        <p:sp>
          <p:nvSpPr>
            <p:cNvPr id="176" name="Rectangle: Rounded Corners 175">
              <a:extLst>
                <a:ext uri="{FF2B5EF4-FFF2-40B4-BE49-F238E27FC236}">
                  <a16:creationId xmlns:a16="http://schemas.microsoft.com/office/drawing/2014/main" id="{8A0487C7-C0BD-C05C-A674-5CC44B6B376A}"/>
                </a:ext>
              </a:extLst>
            </p:cNvPr>
            <p:cNvSpPr/>
            <p:nvPr/>
          </p:nvSpPr>
          <p:spPr bwMode="auto">
            <a:xfrm>
              <a:off x="5218257" y="5627235"/>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E22929BA-1EAF-5482-5A05-320DD389A537}"/>
                </a:ext>
              </a:extLst>
            </p:cNvPr>
            <p:cNvSpPr/>
            <p:nvPr/>
          </p:nvSpPr>
          <p:spPr bwMode="auto">
            <a:xfrm>
              <a:off x="5062499" y="5647444"/>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Burn CPU and RAM</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81" name="Group 180">
              <a:extLst>
                <a:ext uri="{FF2B5EF4-FFF2-40B4-BE49-F238E27FC236}">
                  <a16:creationId xmlns:a16="http://schemas.microsoft.com/office/drawing/2014/main" id="{DE292A6D-F374-2D7D-D295-3086BE31EF5E}"/>
                </a:ext>
              </a:extLst>
            </p:cNvPr>
            <p:cNvGrpSpPr/>
            <p:nvPr/>
          </p:nvGrpSpPr>
          <p:grpSpPr>
            <a:xfrm>
              <a:off x="5108825" y="1165757"/>
              <a:ext cx="1304292" cy="483205"/>
              <a:chOff x="358505" y="1475801"/>
              <a:chExt cx="1304292" cy="483205"/>
            </a:xfrm>
          </p:grpSpPr>
          <p:grpSp>
            <p:nvGrpSpPr>
              <p:cNvPr id="182" name="Group 181">
                <a:extLst>
                  <a:ext uri="{FF2B5EF4-FFF2-40B4-BE49-F238E27FC236}">
                    <a16:creationId xmlns:a16="http://schemas.microsoft.com/office/drawing/2014/main" id="{FC2750F9-FA9A-083C-DD6C-84319D20F42B}"/>
                  </a:ext>
                </a:extLst>
              </p:cNvPr>
              <p:cNvGrpSpPr/>
              <p:nvPr/>
            </p:nvGrpSpPr>
            <p:grpSpPr>
              <a:xfrm>
                <a:off x="358505" y="1554931"/>
                <a:ext cx="1304292" cy="404075"/>
                <a:chOff x="3870732" y="2142040"/>
                <a:chExt cx="1304292" cy="404075"/>
              </a:xfrm>
            </p:grpSpPr>
            <p:sp>
              <p:nvSpPr>
                <p:cNvPr id="184" name="Rectangle: Rounded Corners 183">
                  <a:extLst>
                    <a:ext uri="{FF2B5EF4-FFF2-40B4-BE49-F238E27FC236}">
                      <a16:creationId xmlns:a16="http://schemas.microsoft.com/office/drawing/2014/main" id="{A710D9EA-253F-F9F2-CE0C-1DCC3DF79CD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AAB69E35-9280-3B8D-A2C1-EA588B7DC15D}"/>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183" name="Picture 182" descr="Icon&#10;&#10;Description automatically generated">
                <a:extLst>
                  <a:ext uri="{FF2B5EF4-FFF2-40B4-BE49-F238E27FC236}">
                    <a16:creationId xmlns:a16="http://schemas.microsoft.com/office/drawing/2014/main" id="{E5F28B17-5D6A-04A0-749D-521C3DA42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sp>
          <p:nvSpPr>
            <p:cNvPr id="186" name="Rectangle: Rounded Corners 185">
              <a:extLst>
                <a:ext uri="{FF2B5EF4-FFF2-40B4-BE49-F238E27FC236}">
                  <a16:creationId xmlns:a16="http://schemas.microsoft.com/office/drawing/2014/main" id="{B5BCA509-898F-4CD3-E173-B2E4EA1D0CBB}"/>
                </a:ext>
              </a:extLst>
            </p:cNvPr>
            <p:cNvSpPr/>
            <p:nvPr/>
          </p:nvSpPr>
          <p:spPr bwMode="auto">
            <a:xfrm>
              <a:off x="5295543" y="1731442"/>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7D67B6F1-1FC3-4082-F270-EC057849C996}"/>
                </a:ext>
              </a:extLst>
            </p:cNvPr>
            <p:cNvSpPr/>
            <p:nvPr/>
          </p:nvSpPr>
          <p:spPr bwMode="auto">
            <a:xfrm>
              <a:off x="5139785" y="1751651"/>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sp>
          <p:nvSpPr>
            <p:cNvPr id="188" name="Rectangle: Rounded Corners 187">
              <a:extLst>
                <a:ext uri="{FF2B5EF4-FFF2-40B4-BE49-F238E27FC236}">
                  <a16:creationId xmlns:a16="http://schemas.microsoft.com/office/drawing/2014/main" id="{EE36F5FC-B0B3-46FF-2309-2729133CE364}"/>
                </a:ext>
              </a:extLst>
            </p:cNvPr>
            <p:cNvSpPr/>
            <p:nvPr/>
          </p:nvSpPr>
          <p:spPr bwMode="auto">
            <a:xfrm>
              <a:off x="4628440" y="2581871"/>
              <a:ext cx="7079934"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4F8D3F5-32BE-C8AC-FD60-00A3B00D85E6}"/>
                </a:ext>
              </a:extLst>
            </p:cNvPr>
            <p:cNvSpPr/>
            <p:nvPr/>
          </p:nvSpPr>
          <p:spPr bwMode="auto">
            <a:xfrm>
              <a:off x="4472682" y="2602080"/>
              <a:ext cx="723569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An orchestrated set of failures and manual failovers amongst the parallel random kills, to nudge a bad replica (Replica-2) in becoming the Primary, to promote data loss.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94" name="Group 193">
              <a:extLst>
                <a:ext uri="{FF2B5EF4-FFF2-40B4-BE49-F238E27FC236}">
                  <a16:creationId xmlns:a16="http://schemas.microsoft.com/office/drawing/2014/main" id="{4692DD32-5E74-682D-AB01-6172B18EF204}"/>
                </a:ext>
              </a:extLst>
            </p:cNvPr>
            <p:cNvGrpSpPr/>
            <p:nvPr/>
          </p:nvGrpSpPr>
          <p:grpSpPr>
            <a:xfrm>
              <a:off x="11746312" y="1629226"/>
              <a:ext cx="1304292" cy="426333"/>
              <a:chOff x="3870732" y="2162350"/>
              <a:chExt cx="1304292" cy="426333"/>
            </a:xfrm>
          </p:grpSpPr>
          <p:sp>
            <p:nvSpPr>
              <p:cNvPr id="195" name="Rectangle: Rounded Corners 194">
                <a:extLst>
                  <a:ext uri="{FF2B5EF4-FFF2-40B4-BE49-F238E27FC236}">
                    <a16:creationId xmlns:a16="http://schemas.microsoft.com/office/drawing/2014/main" id="{045B3571-317D-94A4-B00D-C0F4F89BA87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3132278A-7849-B12B-6CBA-F3F5355E79D5}"/>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Force AG Failovers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Force</a:t>
                </a: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 failovers in continuous loops or injections, similar to a malicious end-user/tester</a:t>
                </a:r>
              </a:p>
            </p:txBody>
          </p:sp>
        </p:grpSp>
        <p:pic>
          <p:nvPicPr>
            <p:cNvPr id="197" name="Picture 196" descr="Icon&#10;&#10;Description automatically generated">
              <a:extLst>
                <a:ext uri="{FF2B5EF4-FFF2-40B4-BE49-F238E27FC236}">
                  <a16:creationId xmlns:a16="http://schemas.microsoft.com/office/drawing/2014/main" id="{E51DD79F-3A77-A421-2B49-445096C7E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87258" y="1553265"/>
              <a:ext cx="163705" cy="163705"/>
            </a:xfrm>
            <a:prstGeom prst="rect">
              <a:avLst/>
            </a:prstGeom>
          </p:spPr>
        </p:pic>
        <p:cxnSp>
          <p:nvCxnSpPr>
            <p:cNvPr id="198" name="Connector: Elbow 197">
              <a:extLst>
                <a:ext uri="{FF2B5EF4-FFF2-40B4-BE49-F238E27FC236}">
                  <a16:creationId xmlns:a16="http://schemas.microsoft.com/office/drawing/2014/main" id="{A3BAC67A-C7A6-32CC-9148-EAD12BC63D03}"/>
                </a:ext>
              </a:extLst>
            </p:cNvPr>
            <p:cNvCxnSpPr>
              <a:cxnSpLocks/>
            </p:cNvCxnSpPr>
            <p:nvPr/>
          </p:nvCxnSpPr>
          <p:spPr>
            <a:xfrm rot="16200000" flipH="1">
              <a:off x="11830159" y="2200383"/>
              <a:ext cx="362665" cy="68918"/>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grpSp>
          <p:nvGrpSpPr>
            <p:cNvPr id="229" name="Group 228">
              <a:extLst>
                <a:ext uri="{FF2B5EF4-FFF2-40B4-BE49-F238E27FC236}">
                  <a16:creationId xmlns:a16="http://schemas.microsoft.com/office/drawing/2014/main" id="{6DC04660-84EB-9B02-BC0E-7D87273771ED}"/>
                </a:ext>
              </a:extLst>
            </p:cNvPr>
            <p:cNvGrpSpPr/>
            <p:nvPr/>
          </p:nvGrpSpPr>
          <p:grpSpPr>
            <a:xfrm>
              <a:off x="1653135" y="316240"/>
              <a:ext cx="1019579" cy="1237025"/>
              <a:chOff x="1653135" y="316240"/>
              <a:chExt cx="1019579" cy="1237025"/>
            </a:xfrm>
          </p:grpSpPr>
          <p:grpSp>
            <p:nvGrpSpPr>
              <p:cNvPr id="216" name="Group 215">
                <a:extLst>
                  <a:ext uri="{FF2B5EF4-FFF2-40B4-BE49-F238E27FC236}">
                    <a16:creationId xmlns:a16="http://schemas.microsoft.com/office/drawing/2014/main" id="{D3FAB90E-AF01-178D-974A-018245AD8FD1}"/>
                  </a:ext>
                </a:extLst>
              </p:cNvPr>
              <p:cNvGrpSpPr/>
              <p:nvPr/>
            </p:nvGrpSpPr>
            <p:grpSpPr>
              <a:xfrm>
                <a:off x="2147363" y="663235"/>
                <a:ext cx="35560" cy="890030"/>
                <a:chOff x="2147363" y="663235"/>
                <a:chExt cx="35560" cy="890030"/>
              </a:xfrm>
            </p:grpSpPr>
            <p:cxnSp>
              <p:nvCxnSpPr>
                <p:cNvPr id="202" name="Straight Connector 201">
                  <a:extLst>
                    <a:ext uri="{FF2B5EF4-FFF2-40B4-BE49-F238E27FC236}">
                      <a16:creationId xmlns:a16="http://schemas.microsoft.com/office/drawing/2014/main" id="{3F389B69-80AE-B8E7-69A0-48F6A205AF17}"/>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93F3C9D-01AB-DAF5-ACCA-0432B9371A98}"/>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6B99679-F7DF-906E-0202-AEAE7D600369}"/>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0 min</a:t>
                </a:r>
              </a:p>
            </p:txBody>
          </p:sp>
          <p:sp>
            <p:nvSpPr>
              <p:cNvPr id="205" name="TextBox 204">
                <a:extLst>
                  <a:ext uri="{FF2B5EF4-FFF2-40B4-BE49-F238E27FC236}">
                    <a16:creationId xmlns:a16="http://schemas.microsoft.com/office/drawing/2014/main" id="{6461328E-F2F7-EC92-1C7D-9459EDFFF53C}"/>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START</a:t>
                </a:r>
              </a:p>
            </p:txBody>
          </p:sp>
        </p:grpSp>
        <p:grpSp>
          <p:nvGrpSpPr>
            <p:cNvPr id="230" name="Group 229">
              <a:extLst>
                <a:ext uri="{FF2B5EF4-FFF2-40B4-BE49-F238E27FC236}">
                  <a16:creationId xmlns:a16="http://schemas.microsoft.com/office/drawing/2014/main" id="{841EBEC5-15E3-CEC8-1BDE-7CB3E2986FE5}"/>
                </a:ext>
              </a:extLst>
            </p:cNvPr>
            <p:cNvGrpSpPr/>
            <p:nvPr/>
          </p:nvGrpSpPr>
          <p:grpSpPr>
            <a:xfrm>
              <a:off x="12627193" y="316240"/>
              <a:ext cx="1019579" cy="1237025"/>
              <a:chOff x="1653135" y="316240"/>
              <a:chExt cx="1019579" cy="1237025"/>
            </a:xfrm>
          </p:grpSpPr>
          <p:grpSp>
            <p:nvGrpSpPr>
              <p:cNvPr id="231" name="Group 230">
                <a:extLst>
                  <a:ext uri="{FF2B5EF4-FFF2-40B4-BE49-F238E27FC236}">
                    <a16:creationId xmlns:a16="http://schemas.microsoft.com/office/drawing/2014/main" id="{00951E5D-11FB-BFCC-E091-DA18D85A8E1C}"/>
                  </a:ext>
                </a:extLst>
              </p:cNvPr>
              <p:cNvGrpSpPr/>
              <p:nvPr/>
            </p:nvGrpSpPr>
            <p:grpSpPr>
              <a:xfrm>
                <a:off x="2147363" y="663235"/>
                <a:ext cx="35560" cy="890030"/>
                <a:chOff x="2147363" y="663235"/>
                <a:chExt cx="35560" cy="890030"/>
              </a:xfrm>
            </p:grpSpPr>
            <p:cxnSp>
              <p:nvCxnSpPr>
                <p:cNvPr id="234" name="Straight Connector 233">
                  <a:extLst>
                    <a:ext uri="{FF2B5EF4-FFF2-40B4-BE49-F238E27FC236}">
                      <a16:creationId xmlns:a16="http://schemas.microsoft.com/office/drawing/2014/main" id="{1E66C352-54DB-79EC-C1C0-A5A3A15134A3}"/>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1760E33-B8A7-33F9-E853-5372B79932F5}"/>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2" name="TextBox 231">
                <a:extLst>
                  <a:ext uri="{FF2B5EF4-FFF2-40B4-BE49-F238E27FC236}">
                    <a16:creationId xmlns:a16="http://schemas.microsoft.com/office/drawing/2014/main" id="{4342C16F-B68B-CF00-6810-DA5EB155CFF5}"/>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18 min</a:t>
                </a:r>
              </a:p>
            </p:txBody>
          </p:sp>
          <p:sp>
            <p:nvSpPr>
              <p:cNvPr id="233" name="TextBox 232">
                <a:extLst>
                  <a:ext uri="{FF2B5EF4-FFF2-40B4-BE49-F238E27FC236}">
                    <a16:creationId xmlns:a16="http://schemas.microsoft.com/office/drawing/2014/main" id="{4C58BA07-CBD0-0A0C-3EBC-F1C2008A4F3E}"/>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END</a:t>
                </a:r>
              </a:p>
            </p:txBody>
          </p:sp>
        </p:grpSp>
      </p:grpSp>
    </p:spTree>
    <p:extLst>
      <p:ext uri="{BB962C8B-B14F-4D97-AF65-F5344CB8AC3E}">
        <p14:creationId xmlns:p14="http://schemas.microsoft.com/office/powerpoint/2010/main" val="39090705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3888</TotalTime>
  <Words>2274</Words>
  <Application>Microsoft Office PowerPoint</Application>
  <PresentationFormat>Custom</PresentationFormat>
  <Paragraphs>640</Paragraphs>
  <Slides>38</Slides>
  <Notes>24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38</vt:i4>
      </vt:variant>
    </vt:vector>
  </HeadingPairs>
  <TitlesOfParts>
    <vt:vector size="54"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PAYLOADS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406</cp:revision>
  <dcterms:created xsi:type="dcterms:W3CDTF">2020-08-03T14:18:30Z</dcterms:created>
  <dcterms:modified xsi:type="dcterms:W3CDTF">2022-12-04T21:33:28Z</dcterms:modified>
</cp:coreProperties>
</file>